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4"/>
  </p:sldMasterIdLst>
  <p:notesMasterIdLst>
    <p:notesMasterId r:id="rId46"/>
  </p:notesMasterIdLst>
  <p:handoutMasterIdLst>
    <p:handoutMasterId r:id="rId47"/>
  </p:handoutMasterIdLst>
  <p:sldIdLst>
    <p:sldId id="258" r:id="rId5"/>
    <p:sldId id="284" r:id="rId6"/>
    <p:sldId id="261" r:id="rId7"/>
    <p:sldId id="262" r:id="rId8"/>
    <p:sldId id="263" r:id="rId9"/>
    <p:sldId id="294" r:id="rId10"/>
    <p:sldId id="300" r:id="rId11"/>
    <p:sldId id="269" r:id="rId12"/>
    <p:sldId id="304" r:id="rId13"/>
    <p:sldId id="305" r:id="rId14"/>
    <p:sldId id="295" r:id="rId15"/>
    <p:sldId id="306" r:id="rId16"/>
    <p:sldId id="268" r:id="rId17"/>
    <p:sldId id="309" r:id="rId18"/>
    <p:sldId id="307" r:id="rId19"/>
    <p:sldId id="296" r:id="rId20"/>
    <p:sldId id="297" r:id="rId21"/>
    <p:sldId id="286" r:id="rId22"/>
    <p:sldId id="298" r:id="rId23"/>
    <p:sldId id="299" r:id="rId24"/>
    <p:sldId id="293" r:id="rId25"/>
    <p:sldId id="264" r:id="rId26"/>
    <p:sldId id="287" r:id="rId27"/>
    <p:sldId id="266" r:id="rId28"/>
    <p:sldId id="267" r:id="rId29"/>
    <p:sldId id="308" r:id="rId30"/>
    <p:sldId id="302" r:id="rId31"/>
    <p:sldId id="270" r:id="rId32"/>
    <p:sldId id="271" r:id="rId33"/>
    <p:sldId id="272" r:id="rId34"/>
    <p:sldId id="291" r:id="rId35"/>
    <p:sldId id="273" r:id="rId36"/>
    <p:sldId id="274" r:id="rId37"/>
    <p:sldId id="275" r:id="rId38"/>
    <p:sldId id="276" r:id="rId39"/>
    <p:sldId id="292" r:id="rId40"/>
    <p:sldId id="283" r:id="rId41"/>
    <p:sldId id="278" r:id="rId42"/>
    <p:sldId id="279" r:id="rId43"/>
    <p:sldId id="280" r:id="rId44"/>
    <p:sldId id="290" r:id="rId4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9" autoAdjust="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Clients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4EA-4A29-BBFD-F58507E2077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4EA-4A29-BBFD-F58507E2077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Sheet1!$A$2:$A$3</c:f>
              <c:strCache>
                <c:ptCount val="2"/>
                <c:pt idx="0">
                  <c:v>Churn</c:v>
                </c:pt>
                <c:pt idx="1">
                  <c:v>No Churn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Sheet1!$B$2:$B$5</c15:sqref>
                  </c15:fullRef>
                </c:ext>
              </c:extLst>
              <c:f>Sheet1!$B$2:$B$3</c:f>
              <c:numCache>
                <c:formatCode>General</c:formatCode>
                <c:ptCount val="2"/>
                <c:pt idx="0">
                  <c:v>1869</c:v>
                </c:pt>
                <c:pt idx="1">
                  <c:v>5174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>
                <c15:categoryFilterException>
                  <c15:sqref>Sheet1!$B$4</c15:sqref>
                  <c15:bubble3D val="0"/>
                </c15:categoryFilterException>
                <c15:categoryFilterException>
                  <c15:sqref>Sheet1!$B$5</c15:sqref>
                  <c15:bubble3D val="0"/>
                </c15:categoryFilterException>
              </c15:categoryFilterExceptions>
            </c:ext>
            <c:ext xmlns:c16="http://schemas.microsoft.com/office/drawing/2014/chart" uri="{C3380CC4-5D6E-409C-BE32-E72D297353CC}">
              <c16:uniqueId val="{00000008-04EA-4A29-BBFD-F58507E2077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5C-4F0A-9E1F-D7DC524387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5C-4F0A-9E1F-D7DC524387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35C-4F0A-9E1F-D7DC524387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30702240"/>
        <c:axId val="1983816912"/>
      </c:barChart>
      <c:catAx>
        <c:axId val="103070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83816912"/>
        <c:crosses val="autoZero"/>
        <c:auto val="1"/>
        <c:lblAlgn val="ctr"/>
        <c:lblOffset val="100"/>
        <c:noMultiLvlLbl val="0"/>
      </c:catAx>
      <c:valAx>
        <c:axId val="1983816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3070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Répartitions des clients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Clients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4EA-4A29-BBFD-F58507E2077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4EA-4A29-BBFD-F58507E2077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Churn</c:v>
                </c:pt>
                <c:pt idx="1">
                  <c:v>No Churn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1869</c:v>
                </c:pt>
                <c:pt idx="1">
                  <c:v>5174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04EA-4A29-BBFD-F58507E2077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01-4AB5-9812-3BE7D0943A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01-4AB5-9812-3BE7D0943A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Catégorie 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A01-4AB5-9812-3BE7D0943A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73548912"/>
        <c:axId val="1584010032"/>
      </c:lineChart>
      <c:catAx>
        <c:axId val="1973548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84010032"/>
        <c:crosses val="autoZero"/>
        <c:auto val="1"/>
        <c:lblAlgn val="ctr"/>
        <c:lblOffset val="100"/>
        <c:noMultiLvlLbl val="0"/>
      </c:catAx>
      <c:valAx>
        <c:axId val="158401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73548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svg"/><Relationship Id="rId1" Type="http://schemas.openxmlformats.org/officeDocument/2006/relationships/image" Target="../media/image35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svg"/><Relationship Id="rId1" Type="http://schemas.openxmlformats.org/officeDocument/2006/relationships/image" Target="../media/image35.png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svg"/><Relationship Id="rId1" Type="http://schemas.openxmlformats.org/officeDocument/2006/relationships/image" Target="../media/image42.png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4" Type="http://schemas.openxmlformats.org/officeDocument/2006/relationships/image" Target="../media/image4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svg"/><Relationship Id="rId1" Type="http://schemas.openxmlformats.org/officeDocument/2006/relationships/image" Target="../media/image58.png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87127D-E7A7-455E-93D3-1EAC1DAB5C8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0B54B875-7D75-439A-96AC-0B6B0E0F9027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Notre histoire</a:t>
          </a:r>
        </a:p>
      </dgm:t>
    </dgm:pt>
    <dgm:pt modelId="{E10A52C8-AA57-46D3-B7CE-50C51AD1F38B}" type="parTrans" cxnId="{2D027D54-0797-4CE1-8646-E3A6F4D7AE6C}">
      <dgm:prSet/>
      <dgm:spPr/>
      <dgm:t>
        <a:bodyPr rtlCol="0"/>
        <a:lstStyle/>
        <a:p>
          <a:pPr rtl="0"/>
          <a:endParaRPr lang="fr-FR" noProof="0" dirty="0"/>
        </a:p>
      </dgm:t>
    </dgm:pt>
    <dgm:pt modelId="{6BB7D5D8-B58C-4639-AB04-F3323C9E3D5A}" type="sibTrans" cxnId="{2D027D54-0797-4CE1-8646-E3A6F4D7AE6C}">
      <dgm:prSet/>
      <dgm:spPr/>
      <dgm:t>
        <a:bodyPr rtlCol="0"/>
        <a:lstStyle/>
        <a:p>
          <a:pPr rtl="0"/>
          <a:endParaRPr lang="fr-FR" noProof="0" dirty="0"/>
        </a:p>
      </dgm:t>
    </dgm:pt>
    <dgm:pt modelId="{F342216F-FBF1-41D7-919C-7049CA20572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Mission</a:t>
          </a:r>
        </a:p>
      </dgm:t>
    </dgm:pt>
    <dgm:pt modelId="{458C9A33-97A5-4CBB-B140-5648BC39D963}" type="parTrans" cxnId="{3D238423-40A9-4D99-B54D-A2855A3DA7BF}">
      <dgm:prSet/>
      <dgm:spPr/>
      <dgm:t>
        <a:bodyPr rtlCol="0"/>
        <a:lstStyle/>
        <a:p>
          <a:pPr rtl="0"/>
          <a:endParaRPr lang="fr-FR" noProof="0" dirty="0"/>
        </a:p>
      </dgm:t>
    </dgm:pt>
    <dgm:pt modelId="{4264E9A9-DAC3-427B-8E9E-0073816BE51F}" type="sibTrans" cxnId="{3D238423-40A9-4D99-B54D-A2855A3DA7BF}">
      <dgm:prSet/>
      <dgm:spPr/>
      <dgm:t>
        <a:bodyPr rtlCol="0"/>
        <a:lstStyle/>
        <a:p>
          <a:pPr rtl="0"/>
          <a:endParaRPr lang="fr-FR" noProof="0" dirty="0"/>
        </a:p>
      </dgm:t>
    </dgm:pt>
    <dgm:pt modelId="{89123716-B84D-436A-B032-220B2B9CAD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Philosophie</a:t>
          </a:r>
        </a:p>
      </dgm:t>
    </dgm:pt>
    <dgm:pt modelId="{A99727AF-82D3-4448-923F-255E12D7C9BC}" type="parTrans" cxnId="{4160E90A-0E10-4739-BB63-163659A712F0}">
      <dgm:prSet/>
      <dgm:spPr/>
      <dgm:t>
        <a:bodyPr rtlCol="0"/>
        <a:lstStyle/>
        <a:p>
          <a:pPr rtl="0"/>
          <a:endParaRPr lang="fr-FR" noProof="0" dirty="0"/>
        </a:p>
      </dgm:t>
    </dgm:pt>
    <dgm:pt modelId="{79535D29-4C9A-449D-A727-B90BC51637B7}" type="sibTrans" cxnId="{4160E90A-0E10-4739-BB63-163659A712F0}">
      <dgm:prSet/>
      <dgm:spPr/>
      <dgm:t>
        <a:bodyPr rtlCol="0"/>
        <a:lstStyle/>
        <a:p>
          <a:pPr rtl="0"/>
          <a:endParaRPr lang="fr-FR" noProof="0" dirty="0"/>
        </a:p>
      </dgm:t>
    </dgm:pt>
    <dgm:pt modelId="{BD4CDB43-353E-4B02-B096-C95F07496D3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Produits et services</a:t>
          </a:r>
        </a:p>
      </dgm:t>
    </dgm:pt>
    <dgm:pt modelId="{50B9826E-03A9-4BEC-83AF-4FE3EC5546B9}" type="parTrans" cxnId="{0560C2CF-2867-4C41-9B84-C43B49A1EFCF}">
      <dgm:prSet/>
      <dgm:spPr/>
      <dgm:t>
        <a:bodyPr rtlCol="0"/>
        <a:lstStyle/>
        <a:p>
          <a:pPr rtl="0"/>
          <a:endParaRPr lang="fr-FR" noProof="0" dirty="0"/>
        </a:p>
      </dgm:t>
    </dgm:pt>
    <dgm:pt modelId="{F766CB66-C9FA-4DBA-A25A-4A827F70313C}" type="sibTrans" cxnId="{0560C2CF-2867-4C41-9B84-C43B49A1EFCF}">
      <dgm:prSet/>
      <dgm:spPr/>
      <dgm:t>
        <a:bodyPr rtlCol="0"/>
        <a:lstStyle/>
        <a:p>
          <a:pPr rtl="0"/>
          <a:endParaRPr lang="fr-FR" noProof="0" dirty="0"/>
        </a:p>
      </dgm:t>
    </dgm:pt>
    <dgm:pt modelId="{03357AA3-34FD-4084-981B-4888AF7A877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Grandes réalisations</a:t>
          </a:r>
        </a:p>
      </dgm:t>
    </dgm:pt>
    <dgm:pt modelId="{808A9C68-B161-452E-964F-0C64CF06ACB9}" type="parTrans" cxnId="{3339A85E-8A17-474A-9625-A3A8050AE3F3}">
      <dgm:prSet/>
      <dgm:spPr/>
      <dgm:t>
        <a:bodyPr rtlCol="0"/>
        <a:lstStyle/>
        <a:p>
          <a:pPr rtl="0"/>
          <a:endParaRPr lang="fr-FR" noProof="0" dirty="0"/>
        </a:p>
      </dgm:t>
    </dgm:pt>
    <dgm:pt modelId="{E46BB54B-28C9-4098-8BD7-9DBBCB69561D}" type="sibTrans" cxnId="{3339A85E-8A17-474A-9625-A3A8050AE3F3}">
      <dgm:prSet/>
      <dgm:spPr/>
      <dgm:t>
        <a:bodyPr rtlCol="0"/>
        <a:lstStyle/>
        <a:p>
          <a:pPr rtl="0"/>
          <a:endParaRPr lang="fr-FR" noProof="0" dirty="0"/>
        </a:p>
      </dgm:t>
    </dgm:pt>
    <dgm:pt modelId="{D8316F63-CE47-407B-9DCB-E8FEC91F0742}" type="pres">
      <dgm:prSet presAssocID="{1187127D-E7A7-455E-93D3-1EAC1DAB5C83}" presName="root" presStyleCnt="0">
        <dgm:presLayoutVars>
          <dgm:dir/>
          <dgm:resizeHandles val="exact"/>
        </dgm:presLayoutVars>
      </dgm:prSet>
      <dgm:spPr/>
    </dgm:pt>
    <dgm:pt modelId="{AE2471DD-AEF0-46AC-AE4E-4047B474E634}" type="pres">
      <dgm:prSet presAssocID="{0B54B875-7D75-439A-96AC-0B6B0E0F9027}" presName="compNode" presStyleCnt="0"/>
      <dgm:spPr/>
    </dgm:pt>
    <dgm:pt modelId="{6A28B40A-85CB-44CF-9E81-3063936285E3}" type="pres">
      <dgm:prSet presAssocID="{0B54B875-7D75-439A-96AC-0B6B0E0F9027}" presName="iconBgRect" presStyleLbl="bgShp" presStyleIdx="0" presStyleCnt="5"/>
      <dgm:spPr/>
    </dgm:pt>
    <dgm:pt modelId="{005524FB-3A0E-4BA5-B04E-59FC2E252AEB}" type="pres">
      <dgm:prSet presAssocID="{0B54B875-7D75-439A-96AC-0B6B0E0F9027}" presName="iconRect" presStyleLbl="nod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Book"/>
        </a:ext>
      </dgm:extLst>
    </dgm:pt>
    <dgm:pt modelId="{10E3AB85-F629-46B7-9081-FC073256C023}" type="pres">
      <dgm:prSet presAssocID="{0B54B875-7D75-439A-96AC-0B6B0E0F9027}" presName="spaceRect" presStyleCnt="0"/>
      <dgm:spPr/>
    </dgm:pt>
    <dgm:pt modelId="{1A451185-6747-4E77-A3B3-9CCD7AC625EB}" type="pres">
      <dgm:prSet presAssocID="{0B54B875-7D75-439A-96AC-0B6B0E0F9027}" presName="textRect" presStyleLbl="revTx" presStyleIdx="0" presStyleCnt="5">
        <dgm:presLayoutVars>
          <dgm:chMax val="1"/>
          <dgm:chPref val="1"/>
        </dgm:presLayoutVars>
      </dgm:prSet>
      <dgm:spPr/>
    </dgm:pt>
    <dgm:pt modelId="{BD8992B9-B7CC-44F7-8E17-FEAD75D73260}" type="pres">
      <dgm:prSet presAssocID="{6BB7D5D8-B58C-4639-AB04-F3323C9E3D5A}" presName="sibTrans" presStyleCnt="0"/>
      <dgm:spPr/>
    </dgm:pt>
    <dgm:pt modelId="{4A705C56-DCC9-4BDC-963E-E3C1A32B8124}" type="pres">
      <dgm:prSet presAssocID="{F342216F-FBF1-41D7-919C-7049CA20572C}" presName="compNode" presStyleCnt="0"/>
      <dgm:spPr/>
    </dgm:pt>
    <dgm:pt modelId="{C4618682-3912-4E72-999D-4BF5CD06322D}" type="pres">
      <dgm:prSet presAssocID="{F342216F-FBF1-41D7-919C-7049CA20572C}" presName="iconBgRect" presStyleLbl="bgShp" presStyleIdx="1" presStyleCnt="5"/>
      <dgm:spPr/>
    </dgm:pt>
    <dgm:pt modelId="{172F9AEA-3377-4AFB-BDDB-45672D648ACC}" type="pres">
      <dgm:prSet presAssocID="{F342216F-FBF1-41D7-919C-7049CA20572C}" presName="iconRect" presStyleLbl="node1" presStyleIdx="1" presStyleCnt="5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7C97D28A-6337-4BD4-88DA-E386C94E58EA}" type="pres">
      <dgm:prSet presAssocID="{F342216F-FBF1-41D7-919C-7049CA20572C}" presName="spaceRect" presStyleCnt="0"/>
      <dgm:spPr/>
    </dgm:pt>
    <dgm:pt modelId="{7CEA8AF0-CDCB-4FBD-8FCB-A8EECB922CE0}" type="pres">
      <dgm:prSet presAssocID="{F342216F-FBF1-41D7-919C-7049CA20572C}" presName="textRect" presStyleLbl="revTx" presStyleIdx="1" presStyleCnt="5">
        <dgm:presLayoutVars>
          <dgm:chMax val="1"/>
          <dgm:chPref val="1"/>
        </dgm:presLayoutVars>
      </dgm:prSet>
      <dgm:spPr/>
    </dgm:pt>
    <dgm:pt modelId="{92A8B23C-69B8-4E96-B33F-BB2C249D15FB}" type="pres">
      <dgm:prSet presAssocID="{4264E9A9-DAC3-427B-8E9E-0073816BE51F}" presName="sibTrans" presStyleCnt="0"/>
      <dgm:spPr/>
    </dgm:pt>
    <dgm:pt modelId="{D938C496-9BEF-45FE-B395-F2557FB65E88}" type="pres">
      <dgm:prSet presAssocID="{89123716-B84D-436A-B032-220B2B9CADDC}" presName="compNode" presStyleCnt="0"/>
      <dgm:spPr/>
    </dgm:pt>
    <dgm:pt modelId="{1F290E81-B7E4-40F0-A220-DB97594D9AE3}" type="pres">
      <dgm:prSet presAssocID="{89123716-B84D-436A-B032-220B2B9CADDC}" presName="iconBgRect" presStyleLbl="bgShp" presStyleIdx="2" presStyleCnt="5"/>
      <dgm:spPr/>
    </dgm:pt>
    <dgm:pt modelId="{9FDBD919-83B2-43D2-B22A-C1D340DD896A}" type="pres">
      <dgm:prSet presAssocID="{89123716-B84D-436A-B032-220B2B9CADDC}" presName="iconRect" presStyleLbl="node1" presStyleIdx="2" presStyleCnt="5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48386B8-992B-4E81-92FA-A2A8D3DE4E53}" type="pres">
      <dgm:prSet presAssocID="{89123716-B84D-436A-B032-220B2B9CADDC}" presName="spaceRect" presStyleCnt="0"/>
      <dgm:spPr/>
    </dgm:pt>
    <dgm:pt modelId="{3F410A1B-B3E5-49A9-AA89-AAA8A26BCB24}" type="pres">
      <dgm:prSet presAssocID="{89123716-B84D-436A-B032-220B2B9CADDC}" presName="textRect" presStyleLbl="revTx" presStyleIdx="2" presStyleCnt="5">
        <dgm:presLayoutVars>
          <dgm:chMax val="1"/>
          <dgm:chPref val="1"/>
        </dgm:presLayoutVars>
      </dgm:prSet>
      <dgm:spPr/>
    </dgm:pt>
    <dgm:pt modelId="{AD0B658B-B50A-40EF-B4FE-7234C25616F8}" type="pres">
      <dgm:prSet presAssocID="{79535D29-4C9A-449D-A727-B90BC51637B7}" presName="sibTrans" presStyleCnt="0"/>
      <dgm:spPr/>
    </dgm:pt>
    <dgm:pt modelId="{CAC241F1-438C-4156-AE32-1C9D5A4592D9}" type="pres">
      <dgm:prSet presAssocID="{BD4CDB43-353E-4B02-B096-C95F07496D3C}" presName="compNode" presStyleCnt="0"/>
      <dgm:spPr/>
    </dgm:pt>
    <dgm:pt modelId="{17388459-6EB8-4F5E-BF5C-9EB4EB9F5789}" type="pres">
      <dgm:prSet presAssocID="{BD4CDB43-353E-4B02-B096-C95F07496D3C}" presName="iconBgRect" presStyleLbl="bgShp" presStyleIdx="3" presStyleCnt="5"/>
      <dgm:spPr/>
    </dgm:pt>
    <dgm:pt modelId="{958D9CF1-097F-4361-ABD4-11EB84ECFAE9}" type="pres">
      <dgm:prSet presAssocID="{BD4CDB43-353E-4B02-B096-C95F07496D3C}" presName="iconRect" presStyleLbl="node1" presStyleIdx="3" presStyleCnt="5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9B133744-2F9F-4D93-9D78-885476BC07F6}" type="pres">
      <dgm:prSet presAssocID="{BD4CDB43-353E-4B02-B096-C95F07496D3C}" presName="spaceRect" presStyleCnt="0"/>
      <dgm:spPr/>
    </dgm:pt>
    <dgm:pt modelId="{FE08D94C-0979-4A7E-9611-4E89C272E0B9}" type="pres">
      <dgm:prSet presAssocID="{BD4CDB43-353E-4B02-B096-C95F07496D3C}" presName="textRect" presStyleLbl="revTx" presStyleIdx="3" presStyleCnt="5">
        <dgm:presLayoutVars>
          <dgm:chMax val="1"/>
          <dgm:chPref val="1"/>
        </dgm:presLayoutVars>
      </dgm:prSet>
      <dgm:spPr/>
    </dgm:pt>
    <dgm:pt modelId="{D32C510A-6CA6-410D-A15E-1EF69D9DB601}" type="pres">
      <dgm:prSet presAssocID="{F766CB66-C9FA-4DBA-A25A-4A827F70313C}" presName="sibTrans" presStyleCnt="0"/>
      <dgm:spPr/>
    </dgm:pt>
    <dgm:pt modelId="{CC946639-4A2B-4307-8E5A-06D67A6E7DE4}" type="pres">
      <dgm:prSet presAssocID="{03357AA3-34FD-4084-981B-4888AF7A877E}" presName="compNode" presStyleCnt="0"/>
      <dgm:spPr/>
    </dgm:pt>
    <dgm:pt modelId="{21D2485F-A179-4312-960D-B04D23F73093}" type="pres">
      <dgm:prSet presAssocID="{03357AA3-34FD-4084-981B-4888AF7A877E}" presName="iconBgRect" presStyleLbl="bgShp" presStyleIdx="4" presStyleCnt="5"/>
      <dgm:spPr/>
    </dgm:pt>
    <dgm:pt modelId="{E71EB1C6-24EC-4328-9469-745343CCA869}" type="pres">
      <dgm:prSet presAssocID="{03357AA3-34FD-4084-981B-4888AF7A877E}" presName="iconRect" presStyleLbl="node1" presStyleIdx="4" presStyleCnt="5"/>
      <dgm:spPr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284A2FFB-96C0-4491-838B-4F5E0ADB220A}" type="pres">
      <dgm:prSet presAssocID="{03357AA3-34FD-4084-981B-4888AF7A877E}" presName="spaceRect" presStyleCnt="0"/>
      <dgm:spPr/>
    </dgm:pt>
    <dgm:pt modelId="{1BA5D214-334E-4BA2-B451-DC551C28264B}" type="pres">
      <dgm:prSet presAssocID="{03357AA3-34FD-4084-981B-4888AF7A877E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160E90A-0E10-4739-BB63-163659A712F0}" srcId="{1187127D-E7A7-455E-93D3-1EAC1DAB5C83}" destId="{89123716-B84D-436A-B032-220B2B9CADDC}" srcOrd="2" destOrd="0" parTransId="{A99727AF-82D3-4448-923F-255E12D7C9BC}" sibTransId="{79535D29-4C9A-449D-A727-B90BC51637B7}"/>
    <dgm:cxn modelId="{284BEB15-5C71-4905-A027-57797D994D65}" type="presOf" srcId="{F342216F-FBF1-41D7-919C-7049CA20572C}" destId="{7CEA8AF0-CDCB-4FBD-8FCB-A8EECB922CE0}" srcOrd="0" destOrd="0" presId="urn:microsoft.com/office/officeart/2018/5/layout/IconCircleLabelList"/>
    <dgm:cxn modelId="{665AB720-9620-4AC6-8DF1-9FB6CD014567}" type="presOf" srcId="{BD4CDB43-353E-4B02-B096-C95F07496D3C}" destId="{FE08D94C-0979-4A7E-9611-4E89C272E0B9}" srcOrd="0" destOrd="0" presId="urn:microsoft.com/office/officeart/2018/5/layout/IconCircleLabelList"/>
    <dgm:cxn modelId="{3D238423-40A9-4D99-B54D-A2855A3DA7BF}" srcId="{1187127D-E7A7-455E-93D3-1EAC1DAB5C83}" destId="{F342216F-FBF1-41D7-919C-7049CA20572C}" srcOrd="1" destOrd="0" parTransId="{458C9A33-97A5-4CBB-B140-5648BC39D963}" sibTransId="{4264E9A9-DAC3-427B-8E9E-0073816BE51F}"/>
    <dgm:cxn modelId="{D1F63E5B-71C3-4407-B69C-53CC2F17F251}" type="presOf" srcId="{0B54B875-7D75-439A-96AC-0B6B0E0F9027}" destId="{1A451185-6747-4E77-A3B3-9CCD7AC625EB}" srcOrd="0" destOrd="0" presId="urn:microsoft.com/office/officeart/2018/5/layout/IconCircleLabelList"/>
    <dgm:cxn modelId="{3339A85E-8A17-474A-9625-A3A8050AE3F3}" srcId="{1187127D-E7A7-455E-93D3-1EAC1DAB5C83}" destId="{03357AA3-34FD-4084-981B-4888AF7A877E}" srcOrd="4" destOrd="0" parTransId="{808A9C68-B161-452E-964F-0C64CF06ACB9}" sibTransId="{E46BB54B-28C9-4098-8BD7-9DBBCB69561D}"/>
    <dgm:cxn modelId="{945A7769-26D7-4812-8F59-B88B5CE7C0F3}" type="presOf" srcId="{03357AA3-34FD-4084-981B-4888AF7A877E}" destId="{1BA5D214-334E-4BA2-B451-DC551C28264B}" srcOrd="0" destOrd="0" presId="urn:microsoft.com/office/officeart/2018/5/layout/IconCircleLabelList"/>
    <dgm:cxn modelId="{2D027D54-0797-4CE1-8646-E3A6F4D7AE6C}" srcId="{1187127D-E7A7-455E-93D3-1EAC1DAB5C83}" destId="{0B54B875-7D75-439A-96AC-0B6B0E0F9027}" srcOrd="0" destOrd="0" parTransId="{E10A52C8-AA57-46D3-B7CE-50C51AD1F38B}" sibTransId="{6BB7D5D8-B58C-4639-AB04-F3323C9E3D5A}"/>
    <dgm:cxn modelId="{46799A86-856A-4949-AC18-96B169E2E058}" type="presOf" srcId="{1187127D-E7A7-455E-93D3-1EAC1DAB5C83}" destId="{D8316F63-CE47-407B-9DCB-E8FEC91F0742}" srcOrd="0" destOrd="0" presId="urn:microsoft.com/office/officeart/2018/5/layout/IconCircleLabelList"/>
    <dgm:cxn modelId="{0560C2CF-2867-4C41-9B84-C43B49A1EFCF}" srcId="{1187127D-E7A7-455E-93D3-1EAC1DAB5C83}" destId="{BD4CDB43-353E-4B02-B096-C95F07496D3C}" srcOrd="3" destOrd="0" parTransId="{50B9826E-03A9-4BEC-83AF-4FE3EC5546B9}" sibTransId="{F766CB66-C9FA-4DBA-A25A-4A827F70313C}"/>
    <dgm:cxn modelId="{3F295CDC-7471-482D-90A1-CAF76E95A10C}" type="presOf" srcId="{89123716-B84D-436A-B032-220B2B9CADDC}" destId="{3F410A1B-B3E5-49A9-AA89-AAA8A26BCB24}" srcOrd="0" destOrd="0" presId="urn:microsoft.com/office/officeart/2018/5/layout/IconCircleLabelList"/>
    <dgm:cxn modelId="{CC2717E0-B745-4FA0-BA9D-61935A040744}" type="presParOf" srcId="{D8316F63-CE47-407B-9DCB-E8FEC91F0742}" destId="{AE2471DD-AEF0-46AC-AE4E-4047B474E634}" srcOrd="0" destOrd="0" presId="urn:microsoft.com/office/officeart/2018/5/layout/IconCircleLabelList"/>
    <dgm:cxn modelId="{69E34C59-CEB5-4F65-8A99-276EFDDA7804}" type="presParOf" srcId="{AE2471DD-AEF0-46AC-AE4E-4047B474E634}" destId="{6A28B40A-85CB-44CF-9E81-3063936285E3}" srcOrd="0" destOrd="0" presId="urn:microsoft.com/office/officeart/2018/5/layout/IconCircleLabelList"/>
    <dgm:cxn modelId="{7FA62A85-3AE0-4230-8DEC-136FF67A2F75}" type="presParOf" srcId="{AE2471DD-AEF0-46AC-AE4E-4047B474E634}" destId="{005524FB-3A0E-4BA5-B04E-59FC2E252AEB}" srcOrd="1" destOrd="0" presId="urn:microsoft.com/office/officeart/2018/5/layout/IconCircleLabelList"/>
    <dgm:cxn modelId="{7CA4F707-4953-4BB7-8153-F387AA80FACC}" type="presParOf" srcId="{AE2471DD-AEF0-46AC-AE4E-4047B474E634}" destId="{10E3AB85-F629-46B7-9081-FC073256C023}" srcOrd="2" destOrd="0" presId="urn:microsoft.com/office/officeart/2018/5/layout/IconCircleLabelList"/>
    <dgm:cxn modelId="{2E91F802-C502-4DD3-B43A-1601D4FA9BC1}" type="presParOf" srcId="{AE2471DD-AEF0-46AC-AE4E-4047B474E634}" destId="{1A451185-6747-4E77-A3B3-9CCD7AC625EB}" srcOrd="3" destOrd="0" presId="urn:microsoft.com/office/officeart/2018/5/layout/IconCircleLabelList"/>
    <dgm:cxn modelId="{B4839D52-EE0B-4A8A-9C6D-7FD814118460}" type="presParOf" srcId="{D8316F63-CE47-407B-9DCB-E8FEC91F0742}" destId="{BD8992B9-B7CC-44F7-8E17-FEAD75D73260}" srcOrd="1" destOrd="0" presId="urn:microsoft.com/office/officeart/2018/5/layout/IconCircleLabelList"/>
    <dgm:cxn modelId="{FBD61538-10AA-4771-BB43-1A8DDA8B6D38}" type="presParOf" srcId="{D8316F63-CE47-407B-9DCB-E8FEC91F0742}" destId="{4A705C56-DCC9-4BDC-963E-E3C1A32B8124}" srcOrd="2" destOrd="0" presId="urn:microsoft.com/office/officeart/2018/5/layout/IconCircleLabelList"/>
    <dgm:cxn modelId="{F9E26C15-BFC6-4D29-9CB1-05963DCE45AF}" type="presParOf" srcId="{4A705C56-DCC9-4BDC-963E-E3C1A32B8124}" destId="{C4618682-3912-4E72-999D-4BF5CD06322D}" srcOrd="0" destOrd="0" presId="urn:microsoft.com/office/officeart/2018/5/layout/IconCircleLabelList"/>
    <dgm:cxn modelId="{EE54B73B-63D2-4205-B860-DF511475FABF}" type="presParOf" srcId="{4A705C56-DCC9-4BDC-963E-E3C1A32B8124}" destId="{172F9AEA-3377-4AFB-BDDB-45672D648ACC}" srcOrd="1" destOrd="0" presId="urn:microsoft.com/office/officeart/2018/5/layout/IconCircleLabelList"/>
    <dgm:cxn modelId="{E70A3D01-85AC-4556-B266-4E7847A9FEEC}" type="presParOf" srcId="{4A705C56-DCC9-4BDC-963E-E3C1A32B8124}" destId="{7C97D28A-6337-4BD4-88DA-E386C94E58EA}" srcOrd="2" destOrd="0" presId="urn:microsoft.com/office/officeart/2018/5/layout/IconCircleLabelList"/>
    <dgm:cxn modelId="{1D938727-B51F-4DB6-B47F-19DCB6B3B3E0}" type="presParOf" srcId="{4A705C56-DCC9-4BDC-963E-E3C1A32B8124}" destId="{7CEA8AF0-CDCB-4FBD-8FCB-A8EECB922CE0}" srcOrd="3" destOrd="0" presId="urn:microsoft.com/office/officeart/2018/5/layout/IconCircleLabelList"/>
    <dgm:cxn modelId="{C99FA575-863A-4F30-A66C-2AC2D9CDF739}" type="presParOf" srcId="{D8316F63-CE47-407B-9DCB-E8FEC91F0742}" destId="{92A8B23C-69B8-4E96-B33F-BB2C249D15FB}" srcOrd="3" destOrd="0" presId="urn:microsoft.com/office/officeart/2018/5/layout/IconCircleLabelList"/>
    <dgm:cxn modelId="{19CF721B-33E2-4529-9403-5AB9BBA47D98}" type="presParOf" srcId="{D8316F63-CE47-407B-9DCB-E8FEC91F0742}" destId="{D938C496-9BEF-45FE-B395-F2557FB65E88}" srcOrd="4" destOrd="0" presId="urn:microsoft.com/office/officeart/2018/5/layout/IconCircleLabelList"/>
    <dgm:cxn modelId="{658D0125-C3C9-4D5B-8DF0-5E2057102680}" type="presParOf" srcId="{D938C496-9BEF-45FE-B395-F2557FB65E88}" destId="{1F290E81-B7E4-40F0-A220-DB97594D9AE3}" srcOrd="0" destOrd="0" presId="urn:microsoft.com/office/officeart/2018/5/layout/IconCircleLabelList"/>
    <dgm:cxn modelId="{50F2BB0B-CE08-4F41-A25B-1FF84C93EEEF}" type="presParOf" srcId="{D938C496-9BEF-45FE-B395-F2557FB65E88}" destId="{9FDBD919-83B2-43D2-B22A-C1D340DD896A}" srcOrd="1" destOrd="0" presId="urn:microsoft.com/office/officeart/2018/5/layout/IconCircleLabelList"/>
    <dgm:cxn modelId="{51BF9BE5-F346-4A35-A9C3-91EDDD48FDDA}" type="presParOf" srcId="{D938C496-9BEF-45FE-B395-F2557FB65E88}" destId="{448386B8-992B-4E81-92FA-A2A8D3DE4E53}" srcOrd="2" destOrd="0" presId="urn:microsoft.com/office/officeart/2018/5/layout/IconCircleLabelList"/>
    <dgm:cxn modelId="{DFB9ED2B-2930-4C79-B0BD-4EA886CDAA92}" type="presParOf" srcId="{D938C496-9BEF-45FE-B395-F2557FB65E88}" destId="{3F410A1B-B3E5-49A9-AA89-AAA8A26BCB24}" srcOrd="3" destOrd="0" presId="urn:microsoft.com/office/officeart/2018/5/layout/IconCircleLabelList"/>
    <dgm:cxn modelId="{261BF724-C195-49FC-98B1-0E02F339F1F9}" type="presParOf" srcId="{D8316F63-CE47-407B-9DCB-E8FEC91F0742}" destId="{AD0B658B-B50A-40EF-B4FE-7234C25616F8}" srcOrd="5" destOrd="0" presId="urn:microsoft.com/office/officeart/2018/5/layout/IconCircleLabelList"/>
    <dgm:cxn modelId="{D185BF21-7E56-4FEF-8D8D-7AFA57AE257F}" type="presParOf" srcId="{D8316F63-CE47-407B-9DCB-E8FEC91F0742}" destId="{CAC241F1-438C-4156-AE32-1C9D5A4592D9}" srcOrd="6" destOrd="0" presId="urn:microsoft.com/office/officeart/2018/5/layout/IconCircleLabelList"/>
    <dgm:cxn modelId="{CCB975DD-FEAD-46AB-8FA8-28FB14C050DE}" type="presParOf" srcId="{CAC241F1-438C-4156-AE32-1C9D5A4592D9}" destId="{17388459-6EB8-4F5E-BF5C-9EB4EB9F5789}" srcOrd="0" destOrd="0" presId="urn:microsoft.com/office/officeart/2018/5/layout/IconCircleLabelList"/>
    <dgm:cxn modelId="{B1B44AEE-20A0-49E0-A0A9-7D5238CE1C61}" type="presParOf" srcId="{CAC241F1-438C-4156-AE32-1C9D5A4592D9}" destId="{958D9CF1-097F-4361-ABD4-11EB84ECFAE9}" srcOrd="1" destOrd="0" presId="urn:microsoft.com/office/officeart/2018/5/layout/IconCircleLabelList"/>
    <dgm:cxn modelId="{7028E282-AF31-4A2A-AED3-D9025F008A50}" type="presParOf" srcId="{CAC241F1-438C-4156-AE32-1C9D5A4592D9}" destId="{9B133744-2F9F-4D93-9D78-885476BC07F6}" srcOrd="2" destOrd="0" presId="urn:microsoft.com/office/officeart/2018/5/layout/IconCircleLabelList"/>
    <dgm:cxn modelId="{CF8EEE8A-A4B0-424D-BC69-4A13116257FE}" type="presParOf" srcId="{CAC241F1-438C-4156-AE32-1C9D5A4592D9}" destId="{FE08D94C-0979-4A7E-9611-4E89C272E0B9}" srcOrd="3" destOrd="0" presId="urn:microsoft.com/office/officeart/2018/5/layout/IconCircleLabelList"/>
    <dgm:cxn modelId="{6F8A1D2F-4082-46E9-97C8-228A569C506F}" type="presParOf" srcId="{D8316F63-CE47-407B-9DCB-E8FEC91F0742}" destId="{D32C510A-6CA6-410D-A15E-1EF69D9DB601}" srcOrd="7" destOrd="0" presId="urn:microsoft.com/office/officeart/2018/5/layout/IconCircleLabelList"/>
    <dgm:cxn modelId="{FBF44D68-C0CF-441D-85FF-0B869D691C1B}" type="presParOf" srcId="{D8316F63-CE47-407B-9DCB-E8FEC91F0742}" destId="{CC946639-4A2B-4307-8E5A-06D67A6E7DE4}" srcOrd="8" destOrd="0" presId="urn:microsoft.com/office/officeart/2018/5/layout/IconCircleLabelList"/>
    <dgm:cxn modelId="{C419D7C9-2225-481C-9224-DE994A445339}" type="presParOf" srcId="{CC946639-4A2B-4307-8E5A-06D67A6E7DE4}" destId="{21D2485F-A179-4312-960D-B04D23F73093}" srcOrd="0" destOrd="0" presId="urn:microsoft.com/office/officeart/2018/5/layout/IconCircleLabelList"/>
    <dgm:cxn modelId="{8A0E5A25-9340-4772-8BFE-36DB1C781D0C}" type="presParOf" srcId="{CC946639-4A2B-4307-8E5A-06D67A6E7DE4}" destId="{E71EB1C6-24EC-4328-9469-745343CCA869}" srcOrd="1" destOrd="0" presId="urn:microsoft.com/office/officeart/2018/5/layout/IconCircleLabelList"/>
    <dgm:cxn modelId="{1C8FF9A0-00E9-4C75-BDAF-F80A970D010E}" type="presParOf" srcId="{CC946639-4A2B-4307-8E5A-06D67A6E7DE4}" destId="{284A2FFB-96C0-4491-838B-4F5E0ADB220A}" srcOrd="2" destOrd="0" presId="urn:microsoft.com/office/officeart/2018/5/layout/IconCircleLabelList"/>
    <dgm:cxn modelId="{5AAD1A1D-C6C7-4AB9-AC64-270DF1571F9E}" type="presParOf" srcId="{CC946639-4A2B-4307-8E5A-06D67A6E7DE4}" destId="{1BA5D214-334E-4BA2-B451-DC551C28264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3EF664-A10F-4F61-87E9-B962E1317A3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31A69854-7566-4412-A31D-81234E9B8C14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Architecture</a:t>
          </a:r>
        </a:p>
      </dgm:t>
    </dgm:pt>
    <dgm:pt modelId="{5565F0F1-4759-426E-A93D-D788C6B1834D}" type="parTrans" cxnId="{C153F2C4-27C7-4F67-B59D-21B1E7599AB9}">
      <dgm:prSet/>
      <dgm:spPr/>
      <dgm:t>
        <a:bodyPr rtlCol="0"/>
        <a:lstStyle/>
        <a:p>
          <a:pPr rtl="0"/>
          <a:endParaRPr lang="fr-FR" noProof="0" dirty="0"/>
        </a:p>
      </dgm:t>
    </dgm:pt>
    <dgm:pt modelId="{A9FB573E-5C39-4200-AE81-986E8B2899A1}" type="sibTrans" cxnId="{C153F2C4-27C7-4F67-B59D-21B1E7599AB9}">
      <dgm:prSet/>
      <dgm:spPr/>
      <dgm:t>
        <a:bodyPr rtlCol="0"/>
        <a:lstStyle/>
        <a:p>
          <a:pPr rtl="0"/>
          <a:endParaRPr lang="fr-FR" noProof="0" dirty="0"/>
        </a:p>
      </dgm:t>
    </dgm:pt>
    <dgm:pt modelId="{70AAB01F-1F3F-4239-BB51-C836817025E3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Construction</a:t>
          </a:r>
        </a:p>
      </dgm:t>
    </dgm:pt>
    <dgm:pt modelId="{60249235-DC8C-405B-AC8E-676465FD62B7}" type="parTrans" cxnId="{66ABC6C2-DAA8-4BBD-A2CD-5B08247D6969}">
      <dgm:prSet/>
      <dgm:spPr/>
      <dgm:t>
        <a:bodyPr rtlCol="0"/>
        <a:lstStyle/>
        <a:p>
          <a:pPr rtl="0"/>
          <a:endParaRPr lang="fr-FR" noProof="0" dirty="0"/>
        </a:p>
      </dgm:t>
    </dgm:pt>
    <dgm:pt modelId="{A802530E-2788-4B70-8347-C4EFA40311A1}" type="sibTrans" cxnId="{66ABC6C2-DAA8-4BBD-A2CD-5B08247D6969}">
      <dgm:prSet/>
      <dgm:spPr/>
      <dgm:t>
        <a:bodyPr rtlCol="0"/>
        <a:lstStyle/>
        <a:p>
          <a:pPr rtl="0"/>
          <a:endParaRPr lang="fr-FR" noProof="0" dirty="0"/>
        </a:p>
      </dgm:t>
    </dgm:pt>
    <dgm:pt modelId="{F1D9C275-1E4B-40E9-8FA5-90D49683C289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Urbanisme</a:t>
          </a:r>
        </a:p>
      </dgm:t>
    </dgm:pt>
    <dgm:pt modelId="{9C0328EF-E0B3-46D2-8D34-FBD9C9204230}" type="parTrans" cxnId="{0606E161-41D1-4B3A-BC3B-E677E85EFE9B}">
      <dgm:prSet/>
      <dgm:spPr/>
      <dgm:t>
        <a:bodyPr rtlCol="0"/>
        <a:lstStyle/>
        <a:p>
          <a:pPr rtl="0"/>
          <a:endParaRPr lang="fr-FR" noProof="0" dirty="0"/>
        </a:p>
      </dgm:t>
    </dgm:pt>
    <dgm:pt modelId="{7142EB2F-6B3E-439E-A19D-B6E391266445}" type="sibTrans" cxnId="{0606E161-41D1-4B3A-BC3B-E677E85EFE9B}">
      <dgm:prSet/>
      <dgm:spPr/>
      <dgm:t>
        <a:bodyPr rtlCol="0"/>
        <a:lstStyle/>
        <a:p>
          <a:pPr rtl="0"/>
          <a:endParaRPr lang="fr-FR" noProof="0" dirty="0"/>
        </a:p>
      </dgm:t>
    </dgm:pt>
    <dgm:pt modelId="{0E8A49A6-8E18-4048-9FDA-610A17570EF0}" type="pres">
      <dgm:prSet presAssocID="{AB3EF664-A10F-4F61-87E9-B962E1317A37}" presName="root" presStyleCnt="0">
        <dgm:presLayoutVars>
          <dgm:dir/>
          <dgm:resizeHandles val="exact"/>
        </dgm:presLayoutVars>
      </dgm:prSet>
      <dgm:spPr/>
    </dgm:pt>
    <dgm:pt modelId="{9A68BBF8-A3E0-4E2F-B71B-1F2155ACCE48}" type="pres">
      <dgm:prSet presAssocID="{31A69854-7566-4412-A31D-81234E9B8C14}" presName="compNode" presStyleCnt="0"/>
      <dgm:spPr/>
    </dgm:pt>
    <dgm:pt modelId="{A862FEE0-5D38-41BA-91F4-C685EFB92C04}" type="pres">
      <dgm:prSet presAssocID="{31A69854-7566-4412-A31D-81234E9B8C14}" presName="iconBgRect" presStyleLbl="bgShp" presStyleIdx="0" presStyleCnt="3"/>
      <dgm:spPr/>
    </dgm:pt>
    <dgm:pt modelId="{A947F9BA-7C22-4CAB-8F98-954D0477F8C4}" type="pres">
      <dgm:prSet presAssocID="{31A69854-7566-4412-A31D-81234E9B8C1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C61AF29-DEA5-4C49-B50F-0E6750CA25F3}" type="pres">
      <dgm:prSet presAssocID="{31A69854-7566-4412-A31D-81234E9B8C14}" presName="spaceRect" presStyleCnt="0"/>
      <dgm:spPr/>
    </dgm:pt>
    <dgm:pt modelId="{9AA7F644-CA99-4D1C-AC22-9A40CAD36E45}" type="pres">
      <dgm:prSet presAssocID="{31A69854-7566-4412-A31D-81234E9B8C14}" presName="textRect" presStyleLbl="revTx" presStyleIdx="0" presStyleCnt="3">
        <dgm:presLayoutVars>
          <dgm:chMax val="1"/>
          <dgm:chPref val="1"/>
        </dgm:presLayoutVars>
      </dgm:prSet>
      <dgm:spPr/>
    </dgm:pt>
    <dgm:pt modelId="{46E12DA7-C0E4-4117-A680-978BC683C788}" type="pres">
      <dgm:prSet presAssocID="{A9FB573E-5C39-4200-AE81-986E8B2899A1}" presName="sibTrans" presStyleCnt="0"/>
      <dgm:spPr/>
    </dgm:pt>
    <dgm:pt modelId="{AEFD6563-DF4B-4A42-B09B-B4C19EE3FCBB}" type="pres">
      <dgm:prSet presAssocID="{70AAB01F-1F3F-4239-BB51-C836817025E3}" presName="compNode" presStyleCnt="0"/>
      <dgm:spPr/>
    </dgm:pt>
    <dgm:pt modelId="{395704C5-F946-462D-A69C-EF9F9736D2B0}" type="pres">
      <dgm:prSet presAssocID="{70AAB01F-1F3F-4239-BB51-C836817025E3}" presName="iconBgRect" presStyleLbl="bgShp" presStyleIdx="1" presStyleCnt="3"/>
      <dgm:spPr/>
    </dgm:pt>
    <dgm:pt modelId="{965E6294-B2C0-4C55-828B-784B823F312F}" type="pres">
      <dgm:prSet presAssocID="{70AAB01F-1F3F-4239-BB51-C836817025E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ane"/>
        </a:ext>
      </dgm:extLst>
    </dgm:pt>
    <dgm:pt modelId="{2FDAA7AC-DEBA-4700-99D0-1A78999FE69D}" type="pres">
      <dgm:prSet presAssocID="{70AAB01F-1F3F-4239-BB51-C836817025E3}" presName="spaceRect" presStyleCnt="0"/>
      <dgm:spPr/>
    </dgm:pt>
    <dgm:pt modelId="{133F658D-38C7-4601-A0BE-1335EF200B1E}" type="pres">
      <dgm:prSet presAssocID="{70AAB01F-1F3F-4239-BB51-C836817025E3}" presName="textRect" presStyleLbl="revTx" presStyleIdx="1" presStyleCnt="3">
        <dgm:presLayoutVars>
          <dgm:chMax val="1"/>
          <dgm:chPref val="1"/>
        </dgm:presLayoutVars>
      </dgm:prSet>
      <dgm:spPr/>
    </dgm:pt>
    <dgm:pt modelId="{3B666681-D9D5-4A8A-82D9-4D0309BC6E10}" type="pres">
      <dgm:prSet presAssocID="{A802530E-2788-4B70-8347-C4EFA40311A1}" presName="sibTrans" presStyleCnt="0"/>
      <dgm:spPr/>
    </dgm:pt>
    <dgm:pt modelId="{7AAC013A-0AE3-49C5-B253-1E832DDAC4F3}" type="pres">
      <dgm:prSet presAssocID="{F1D9C275-1E4B-40E9-8FA5-90D49683C289}" presName="compNode" presStyleCnt="0"/>
      <dgm:spPr/>
    </dgm:pt>
    <dgm:pt modelId="{E11D9D2D-E1EF-4F8B-B956-5276604AD9D9}" type="pres">
      <dgm:prSet presAssocID="{F1D9C275-1E4B-40E9-8FA5-90D49683C289}" presName="iconBgRect" presStyleLbl="bgShp" presStyleIdx="2" presStyleCnt="3"/>
      <dgm:spPr/>
    </dgm:pt>
    <dgm:pt modelId="{58FA072A-DFB4-4C7E-8DD2-3ED530ACB350}" type="pres">
      <dgm:prSet presAssocID="{F1D9C275-1E4B-40E9-8FA5-90D49683C289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289381BC-2E4A-4E2E-8DCB-A1DCC09AF3C1}" type="pres">
      <dgm:prSet presAssocID="{F1D9C275-1E4B-40E9-8FA5-90D49683C289}" presName="spaceRect" presStyleCnt="0"/>
      <dgm:spPr/>
    </dgm:pt>
    <dgm:pt modelId="{4E92316D-3FE7-4566-B3F0-19B75154652B}" type="pres">
      <dgm:prSet presAssocID="{F1D9C275-1E4B-40E9-8FA5-90D49683C28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606E161-41D1-4B3A-BC3B-E677E85EFE9B}" srcId="{AB3EF664-A10F-4F61-87E9-B962E1317A37}" destId="{F1D9C275-1E4B-40E9-8FA5-90D49683C289}" srcOrd="2" destOrd="0" parTransId="{9C0328EF-E0B3-46D2-8D34-FBD9C9204230}" sibTransId="{7142EB2F-6B3E-439E-A19D-B6E391266445}"/>
    <dgm:cxn modelId="{E3CAD069-CACA-43E3-87EF-3695A8153986}" type="presOf" srcId="{31A69854-7566-4412-A31D-81234E9B8C14}" destId="{9AA7F644-CA99-4D1C-AC22-9A40CAD36E45}" srcOrd="0" destOrd="0" presId="urn:microsoft.com/office/officeart/2018/5/layout/IconCircleLabelList"/>
    <dgm:cxn modelId="{C0AE264B-7831-4384-AC47-897D1FA71958}" type="presOf" srcId="{70AAB01F-1F3F-4239-BB51-C836817025E3}" destId="{133F658D-38C7-4601-A0BE-1335EF200B1E}" srcOrd="0" destOrd="0" presId="urn:microsoft.com/office/officeart/2018/5/layout/IconCircleLabelList"/>
    <dgm:cxn modelId="{19BAD8AA-085B-4C78-A9C3-EBCFE611E9B4}" type="presOf" srcId="{F1D9C275-1E4B-40E9-8FA5-90D49683C289}" destId="{4E92316D-3FE7-4566-B3F0-19B75154652B}" srcOrd="0" destOrd="0" presId="urn:microsoft.com/office/officeart/2018/5/layout/IconCircleLabelList"/>
    <dgm:cxn modelId="{4E249BB5-DA6B-43ED-A8A0-A4158A6FAEE7}" type="presOf" srcId="{AB3EF664-A10F-4F61-87E9-B962E1317A37}" destId="{0E8A49A6-8E18-4048-9FDA-610A17570EF0}" srcOrd="0" destOrd="0" presId="urn:microsoft.com/office/officeart/2018/5/layout/IconCircleLabelList"/>
    <dgm:cxn modelId="{66ABC6C2-DAA8-4BBD-A2CD-5B08247D6969}" srcId="{AB3EF664-A10F-4F61-87E9-B962E1317A37}" destId="{70AAB01F-1F3F-4239-BB51-C836817025E3}" srcOrd="1" destOrd="0" parTransId="{60249235-DC8C-405B-AC8E-676465FD62B7}" sibTransId="{A802530E-2788-4B70-8347-C4EFA40311A1}"/>
    <dgm:cxn modelId="{C153F2C4-27C7-4F67-B59D-21B1E7599AB9}" srcId="{AB3EF664-A10F-4F61-87E9-B962E1317A37}" destId="{31A69854-7566-4412-A31D-81234E9B8C14}" srcOrd="0" destOrd="0" parTransId="{5565F0F1-4759-426E-A93D-D788C6B1834D}" sibTransId="{A9FB573E-5C39-4200-AE81-986E8B2899A1}"/>
    <dgm:cxn modelId="{B0A6F699-D400-48B7-8C7A-C3EEE22297DD}" type="presParOf" srcId="{0E8A49A6-8E18-4048-9FDA-610A17570EF0}" destId="{9A68BBF8-A3E0-4E2F-B71B-1F2155ACCE48}" srcOrd="0" destOrd="0" presId="urn:microsoft.com/office/officeart/2018/5/layout/IconCircleLabelList"/>
    <dgm:cxn modelId="{FEB4316E-5DD1-4796-9118-9A696E25DDEA}" type="presParOf" srcId="{9A68BBF8-A3E0-4E2F-B71B-1F2155ACCE48}" destId="{A862FEE0-5D38-41BA-91F4-C685EFB92C04}" srcOrd="0" destOrd="0" presId="urn:microsoft.com/office/officeart/2018/5/layout/IconCircleLabelList"/>
    <dgm:cxn modelId="{CA576736-5C63-4A97-A2DD-504DCE88DE80}" type="presParOf" srcId="{9A68BBF8-A3E0-4E2F-B71B-1F2155ACCE48}" destId="{A947F9BA-7C22-4CAB-8F98-954D0477F8C4}" srcOrd="1" destOrd="0" presId="urn:microsoft.com/office/officeart/2018/5/layout/IconCircleLabelList"/>
    <dgm:cxn modelId="{FB041FBD-A465-4993-A8CE-6E802FC21254}" type="presParOf" srcId="{9A68BBF8-A3E0-4E2F-B71B-1F2155ACCE48}" destId="{CC61AF29-DEA5-4C49-B50F-0E6750CA25F3}" srcOrd="2" destOrd="0" presId="urn:microsoft.com/office/officeart/2018/5/layout/IconCircleLabelList"/>
    <dgm:cxn modelId="{CACF3CE0-0F22-408C-BF0F-F426B5770E13}" type="presParOf" srcId="{9A68BBF8-A3E0-4E2F-B71B-1F2155ACCE48}" destId="{9AA7F644-CA99-4D1C-AC22-9A40CAD36E45}" srcOrd="3" destOrd="0" presId="urn:microsoft.com/office/officeart/2018/5/layout/IconCircleLabelList"/>
    <dgm:cxn modelId="{6EC493D3-B41B-4873-BEE5-A6C2847DED98}" type="presParOf" srcId="{0E8A49A6-8E18-4048-9FDA-610A17570EF0}" destId="{46E12DA7-C0E4-4117-A680-978BC683C788}" srcOrd="1" destOrd="0" presId="urn:microsoft.com/office/officeart/2018/5/layout/IconCircleLabelList"/>
    <dgm:cxn modelId="{2BD1452C-8008-416A-AF8A-3F33A03CB5F0}" type="presParOf" srcId="{0E8A49A6-8E18-4048-9FDA-610A17570EF0}" destId="{AEFD6563-DF4B-4A42-B09B-B4C19EE3FCBB}" srcOrd="2" destOrd="0" presId="urn:microsoft.com/office/officeart/2018/5/layout/IconCircleLabelList"/>
    <dgm:cxn modelId="{C00618F3-5CE5-4E61-BC2E-0DBDF35445D3}" type="presParOf" srcId="{AEFD6563-DF4B-4A42-B09B-B4C19EE3FCBB}" destId="{395704C5-F946-462D-A69C-EF9F9736D2B0}" srcOrd="0" destOrd="0" presId="urn:microsoft.com/office/officeart/2018/5/layout/IconCircleLabelList"/>
    <dgm:cxn modelId="{2866C1D9-1CDD-4186-AD88-EFD450F36E1C}" type="presParOf" srcId="{AEFD6563-DF4B-4A42-B09B-B4C19EE3FCBB}" destId="{965E6294-B2C0-4C55-828B-784B823F312F}" srcOrd="1" destOrd="0" presId="urn:microsoft.com/office/officeart/2018/5/layout/IconCircleLabelList"/>
    <dgm:cxn modelId="{CFDB2128-8828-4619-95F1-ADAC12395191}" type="presParOf" srcId="{AEFD6563-DF4B-4A42-B09B-B4C19EE3FCBB}" destId="{2FDAA7AC-DEBA-4700-99D0-1A78999FE69D}" srcOrd="2" destOrd="0" presId="urn:microsoft.com/office/officeart/2018/5/layout/IconCircleLabelList"/>
    <dgm:cxn modelId="{7035CD62-4FC4-4035-B99F-BAD5D736F115}" type="presParOf" srcId="{AEFD6563-DF4B-4A42-B09B-B4C19EE3FCBB}" destId="{133F658D-38C7-4601-A0BE-1335EF200B1E}" srcOrd="3" destOrd="0" presId="urn:microsoft.com/office/officeart/2018/5/layout/IconCircleLabelList"/>
    <dgm:cxn modelId="{559F9AFD-7B36-4EFE-B99A-F36D04D52469}" type="presParOf" srcId="{0E8A49A6-8E18-4048-9FDA-610A17570EF0}" destId="{3B666681-D9D5-4A8A-82D9-4D0309BC6E10}" srcOrd="3" destOrd="0" presId="urn:microsoft.com/office/officeart/2018/5/layout/IconCircleLabelList"/>
    <dgm:cxn modelId="{768E7001-0ED8-48BF-92F4-01F2B6779139}" type="presParOf" srcId="{0E8A49A6-8E18-4048-9FDA-610A17570EF0}" destId="{7AAC013A-0AE3-49C5-B253-1E832DDAC4F3}" srcOrd="4" destOrd="0" presId="urn:microsoft.com/office/officeart/2018/5/layout/IconCircleLabelList"/>
    <dgm:cxn modelId="{383A1B03-FB33-49FC-8C58-2BE863FA7C05}" type="presParOf" srcId="{7AAC013A-0AE3-49C5-B253-1E832DDAC4F3}" destId="{E11D9D2D-E1EF-4F8B-B956-5276604AD9D9}" srcOrd="0" destOrd="0" presId="urn:microsoft.com/office/officeart/2018/5/layout/IconCircleLabelList"/>
    <dgm:cxn modelId="{6FE9BF58-7A75-4B3B-938C-56B37D2827BC}" type="presParOf" srcId="{7AAC013A-0AE3-49C5-B253-1E832DDAC4F3}" destId="{58FA072A-DFB4-4C7E-8DD2-3ED530ACB350}" srcOrd="1" destOrd="0" presId="urn:microsoft.com/office/officeart/2018/5/layout/IconCircleLabelList"/>
    <dgm:cxn modelId="{0A289092-85B0-4037-A5BF-54E4FC6E6984}" type="presParOf" srcId="{7AAC013A-0AE3-49C5-B253-1E832DDAC4F3}" destId="{289381BC-2E4A-4E2E-8DCB-A1DCC09AF3C1}" srcOrd="2" destOrd="0" presId="urn:microsoft.com/office/officeart/2018/5/layout/IconCircleLabelList"/>
    <dgm:cxn modelId="{A1F0FFDC-21AB-4D75-B64E-1FFEF7914036}" type="presParOf" srcId="{7AAC013A-0AE3-49C5-B253-1E832DDAC4F3}" destId="{4E92316D-3FE7-4566-B3F0-19B75154652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082322-65D9-4EF8-8969-CB4FCD55B15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FA9820DA-81FE-4A14-B0EA-B65CD71618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Performances</a:t>
          </a:r>
        </a:p>
      </dgm:t>
    </dgm:pt>
    <dgm:pt modelId="{7D86F940-3817-4F21-B70B-CDF9B2814FB6}" type="parTrans" cxnId="{23140E73-5C02-4E29-B677-CB0A65051E68}">
      <dgm:prSet/>
      <dgm:spPr/>
      <dgm:t>
        <a:bodyPr rtlCol="0"/>
        <a:lstStyle/>
        <a:p>
          <a:pPr rtl="0"/>
          <a:endParaRPr lang="fr-FR" noProof="0" dirty="0"/>
        </a:p>
      </dgm:t>
    </dgm:pt>
    <dgm:pt modelId="{A13B1399-C402-4A65-805A-4077B73F704E}" type="sibTrans" cxnId="{23140E73-5C02-4E29-B677-CB0A65051E68}">
      <dgm:prSet/>
      <dgm:spPr/>
      <dgm:t>
        <a:bodyPr rtlCol="0"/>
        <a:lstStyle/>
        <a:p>
          <a:pPr rtl="0"/>
          <a:endParaRPr lang="fr-FR" noProof="0" dirty="0"/>
        </a:p>
      </dgm:t>
    </dgm:pt>
    <dgm:pt modelId="{85CCB2CB-9E68-4B2C-9F1E-50CA45F3F484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Résultats de l’enquête</a:t>
          </a:r>
        </a:p>
      </dgm:t>
    </dgm:pt>
    <dgm:pt modelId="{89638BAF-E3B3-4EC2-AD89-CF04956EB1D9}" type="parTrans" cxnId="{30268320-F02B-4006-B150-097885F597AB}">
      <dgm:prSet/>
      <dgm:spPr/>
      <dgm:t>
        <a:bodyPr rtlCol="0"/>
        <a:lstStyle/>
        <a:p>
          <a:pPr rtl="0"/>
          <a:endParaRPr lang="fr-FR" noProof="0" dirty="0"/>
        </a:p>
      </dgm:t>
    </dgm:pt>
    <dgm:pt modelId="{EC882073-29DC-49E2-8D0C-CE87001FF601}" type="sibTrans" cxnId="{30268320-F02B-4006-B150-097885F597AB}">
      <dgm:prSet/>
      <dgm:spPr/>
      <dgm:t>
        <a:bodyPr rtlCol="0"/>
        <a:lstStyle/>
        <a:p>
          <a:pPr rtl="0"/>
          <a:endParaRPr lang="fr-FR" noProof="0" dirty="0"/>
        </a:p>
      </dgm:t>
    </dgm:pt>
    <dgm:pt modelId="{438D9AB5-4B71-4E86-91B8-CCD3C6E465FA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Points forts/</a:t>
          </a:r>
          <a:br>
            <a:rPr lang="fr-FR" noProof="0" dirty="0"/>
          </a:br>
          <a:r>
            <a:rPr lang="fr-FR" noProof="0" dirty="0"/>
            <a:t>Points faibles</a:t>
          </a:r>
        </a:p>
      </dgm:t>
    </dgm:pt>
    <dgm:pt modelId="{0990FD5A-F3E8-49F8-AD75-18A09DFB88C9}" type="parTrans" cxnId="{B349604F-E5CF-4B20-9A83-A1E8837EECEE}">
      <dgm:prSet/>
      <dgm:spPr/>
      <dgm:t>
        <a:bodyPr rtlCol="0"/>
        <a:lstStyle/>
        <a:p>
          <a:pPr rtl="0"/>
          <a:endParaRPr lang="fr-FR" noProof="0" dirty="0"/>
        </a:p>
      </dgm:t>
    </dgm:pt>
    <dgm:pt modelId="{3E2CAA1F-C879-4840-8802-68DBCC5220D2}" type="sibTrans" cxnId="{B349604F-E5CF-4B20-9A83-A1E8837EECEE}">
      <dgm:prSet/>
      <dgm:spPr/>
      <dgm:t>
        <a:bodyPr rtlCol="0"/>
        <a:lstStyle/>
        <a:p>
          <a:pPr rtl="0"/>
          <a:endParaRPr lang="fr-FR" noProof="0" dirty="0"/>
        </a:p>
      </dgm:t>
    </dgm:pt>
    <dgm:pt modelId="{9248FD18-E683-4541-9EB2-A0B551436FFB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noProof="0" dirty="0"/>
            <a:t>Mises à jour de projets clés</a:t>
          </a:r>
        </a:p>
      </dgm:t>
    </dgm:pt>
    <dgm:pt modelId="{925B2FF4-17B9-40B4-A5F2-C21ED5F20620}" type="parTrans" cxnId="{94C77C83-4E62-41E8-BBFF-3A926E5F2A54}">
      <dgm:prSet/>
      <dgm:spPr/>
      <dgm:t>
        <a:bodyPr rtlCol="0"/>
        <a:lstStyle/>
        <a:p>
          <a:pPr rtl="0"/>
          <a:endParaRPr lang="fr-FR" noProof="0" dirty="0"/>
        </a:p>
      </dgm:t>
    </dgm:pt>
    <dgm:pt modelId="{B62A2653-BEB5-458F-B551-D0A4AA3032AA}" type="sibTrans" cxnId="{94C77C83-4E62-41E8-BBFF-3A926E5F2A54}">
      <dgm:prSet/>
      <dgm:spPr/>
      <dgm:t>
        <a:bodyPr rtlCol="0"/>
        <a:lstStyle/>
        <a:p>
          <a:pPr rtl="0"/>
          <a:endParaRPr lang="fr-FR" noProof="0" dirty="0"/>
        </a:p>
      </dgm:t>
    </dgm:pt>
    <dgm:pt modelId="{5F6296FB-6623-49F0-A37B-32D5293F3A75}" type="pres">
      <dgm:prSet presAssocID="{A9082322-65D9-4EF8-8969-CB4FCD55B155}" presName="root" presStyleCnt="0">
        <dgm:presLayoutVars>
          <dgm:dir/>
          <dgm:resizeHandles val="exact"/>
        </dgm:presLayoutVars>
      </dgm:prSet>
      <dgm:spPr/>
    </dgm:pt>
    <dgm:pt modelId="{85DA380E-3FD6-4279-8ECB-35FD817107C7}" type="pres">
      <dgm:prSet presAssocID="{FA9820DA-81FE-4A14-B0EA-B65CD7161892}" presName="compNode" presStyleCnt="0"/>
      <dgm:spPr/>
    </dgm:pt>
    <dgm:pt modelId="{E5D0A7DB-F870-4289-A176-74DC8634D49F}" type="pres">
      <dgm:prSet presAssocID="{FA9820DA-81FE-4A14-B0EA-B65CD7161892}" presName="iconBgRect" presStyleLbl="bgShp" presStyleIdx="0" presStyleCnt="4"/>
      <dgm:spPr/>
    </dgm:pt>
    <dgm:pt modelId="{926532A6-7EC2-48FB-9700-1C2608E2063C}" type="pres">
      <dgm:prSet presAssocID="{FA9820DA-81FE-4A14-B0EA-B65CD7161892}" presName="iconRect" presStyleLbl="node1" presStyleIdx="0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ation"/>
        </a:ext>
      </dgm:extLst>
    </dgm:pt>
    <dgm:pt modelId="{51E7910C-A987-431D-A3B3-AFE18209A9A2}" type="pres">
      <dgm:prSet presAssocID="{FA9820DA-81FE-4A14-B0EA-B65CD7161892}" presName="spaceRect" presStyleCnt="0"/>
      <dgm:spPr/>
    </dgm:pt>
    <dgm:pt modelId="{7ECCB9B7-3229-4D84-88AF-537C55717936}" type="pres">
      <dgm:prSet presAssocID="{FA9820DA-81FE-4A14-B0EA-B65CD7161892}" presName="textRect" presStyleLbl="revTx" presStyleIdx="0" presStyleCnt="4">
        <dgm:presLayoutVars>
          <dgm:chMax val="1"/>
          <dgm:chPref val="1"/>
        </dgm:presLayoutVars>
      </dgm:prSet>
      <dgm:spPr/>
    </dgm:pt>
    <dgm:pt modelId="{31C29FDC-4EAC-421C-85D7-75F0109DA069}" type="pres">
      <dgm:prSet presAssocID="{A13B1399-C402-4A65-805A-4077B73F704E}" presName="sibTrans" presStyleCnt="0"/>
      <dgm:spPr/>
    </dgm:pt>
    <dgm:pt modelId="{BB66529C-2270-4196-BFCB-71AF1BBE96EB}" type="pres">
      <dgm:prSet presAssocID="{85CCB2CB-9E68-4B2C-9F1E-50CA45F3F484}" presName="compNode" presStyleCnt="0"/>
      <dgm:spPr/>
    </dgm:pt>
    <dgm:pt modelId="{3EC02099-2D14-4F0B-98D2-969D1935C96B}" type="pres">
      <dgm:prSet presAssocID="{85CCB2CB-9E68-4B2C-9F1E-50CA45F3F484}" presName="iconBgRect" presStyleLbl="bgShp" presStyleIdx="1" presStyleCnt="4"/>
      <dgm:spPr/>
    </dgm:pt>
    <dgm:pt modelId="{F7C6369C-F074-481D-877F-C3CA1C8B2601}" type="pres">
      <dgm:prSet presAssocID="{85CCB2CB-9E68-4B2C-9F1E-50CA45F3F484}" presName="iconRect" presStyleLbl="node1" presStyleIdx="1" presStyleCnt="4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0F176AB-80FF-420F-BF88-679C99DC0526}" type="pres">
      <dgm:prSet presAssocID="{85CCB2CB-9E68-4B2C-9F1E-50CA45F3F484}" presName="spaceRect" presStyleCnt="0"/>
      <dgm:spPr/>
    </dgm:pt>
    <dgm:pt modelId="{2E1E48B1-231B-40EC-9DEB-E9C62DB9B354}" type="pres">
      <dgm:prSet presAssocID="{85CCB2CB-9E68-4B2C-9F1E-50CA45F3F484}" presName="textRect" presStyleLbl="revTx" presStyleIdx="1" presStyleCnt="4">
        <dgm:presLayoutVars>
          <dgm:chMax val="1"/>
          <dgm:chPref val="1"/>
        </dgm:presLayoutVars>
      </dgm:prSet>
      <dgm:spPr/>
    </dgm:pt>
    <dgm:pt modelId="{40F320B4-3B2A-499E-8008-E3C845BE8529}" type="pres">
      <dgm:prSet presAssocID="{EC882073-29DC-49E2-8D0C-CE87001FF601}" presName="sibTrans" presStyleCnt="0"/>
      <dgm:spPr/>
    </dgm:pt>
    <dgm:pt modelId="{97C7AAAE-BF17-4136-8CB3-3B81D8C1FB63}" type="pres">
      <dgm:prSet presAssocID="{438D9AB5-4B71-4E86-91B8-CCD3C6E465FA}" presName="compNode" presStyleCnt="0"/>
      <dgm:spPr/>
    </dgm:pt>
    <dgm:pt modelId="{3B05B3D7-3CA4-4213-988D-5520E9FCAC06}" type="pres">
      <dgm:prSet presAssocID="{438D9AB5-4B71-4E86-91B8-CCD3C6E465FA}" presName="iconBgRect" presStyleLbl="bgShp" presStyleIdx="2" presStyleCnt="4"/>
      <dgm:spPr/>
    </dgm:pt>
    <dgm:pt modelId="{D20C6F1C-67EB-49A3-8A6A-77FE6F4E2581}" type="pres">
      <dgm:prSet presAssocID="{438D9AB5-4B71-4E86-91B8-CCD3C6E465FA}" presName="iconRect" presStyleLbl="node1" presStyleIdx="2" presStyleCnt="4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960854BB-8EB9-47EF-9355-8D47AD054958}" type="pres">
      <dgm:prSet presAssocID="{438D9AB5-4B71-4E86-91B8-CCD3C6E465FA}" presName="spaceRect" presStyleCnt="0"/>
      <dgm:spPr/>
    </dgm:pt>
    <dgm:pt modelId="{74A5C5D9-1529-4C00-8952-5702A3EBEB99}" type="pres">
      <dgm:prSet presAssocID="{438D9AB5-4B71-4E86-91B8-CCD3C6E465FA}" presName="textRect" presStyleLbl="revTx" presStyleIdx="2" presStyleCnt="4">
        <dgm:presLayoutVars>
          <dgm:chMax val="1"/>
          <dgm:chPref val="1"/>
        </dgm:presLayoutVars>
      </dgm:prSet>
      <dgm:spPr/>
    </dgm:pt>
    <dgm:pt modelId="{3131E9F9-356B-4609-AC65-F2A855C818FA}" type="pres">
      <dgm:prSet presAssocID="{3E2CAA1F-C879-4840-8802-68DBCC5220D2}" presName="sibTrans" presStyleCnt="0"/>
      <dgm:spPr/>
    </dgm:pt>
    <dgm:pt modelId="{D8743F52-E4D6-4D15-838C-369E27080496}" type="pres">
      <dgm:prSet presAssocID="{9248FD18-E683-4541-9EB2-A0B551436FFB}" presName="compNode" presStyleCnt="0"/>
      <dgm:spPr/>
    </dgm:pt>
    <dgm:pt modelId="{CB636E1E-A841-49EB-A5DF-AEA92F5B90A0}" type="pres">
      <dgm:prSet presAssocID="{9248FD18-E683-4541-9EB2-A0B551436FFB}" presName="iconBgRect" presStyleLbl="bgShp" presStyleIdx="3" presStyleCnt="4"/>
      <dgm:spPr/>
    </dgm:pt>
    <dgm:pt modelId="{59D6C5FB-B8FF-4B57-B22D-AEAC08728B7D}" type="pres">
      <dgm:prSet presAssocID="{9248FD18-E683-4541-9EB2-A0B551436FFB}" presName="iconRect" presStyleLbl="node1" presStyleIdx="3" presStyleCnt="4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3EF90FF-C7D4-4034-8D59-1D749DDA41F9}" type="pres">
      <dgm:prSet presAssocID="{9248FD18-E683-4541-9EB2-A0B551436FFB}" presName="spaceRect" presStyleCnt="0"/>
      <dgm:spPr/>
    </dgm:pt>
    <dgm:pt modelId="{8E2D07B9-A1AB-4FA9-8A07-1D52AC3E3ADB}" type="pres">
      <dgm:prSet presAssocID="{9248FD18-E683-4541-9EB2-A0B551436FF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6E91711-457D-4C3A-BAE0-58FEF02D3010}" type="presOf" srcId="{9248FD18-E683-4541-9EB2-A0B551436FFB}" destId="{8E2D07B9-A1AB-4FA9-8A07-1D52AC3E3ADB}" srcOrd="0" destOrd="0" presId="urn:microsoft.com/office/officeart/2018/5/layout/IconCircleLabelList"/>
    <dgm:cxn modelId="{30268320-F02B-4006-B150-097885F597AB}" srcId="{A9082322-65D9-4EF8-8969-CB4FCD55B155}" destId="{85CCB2CB-9E68-4B2C-9F1E-50CA45F3F484}" srcOrd="1" destOrd="0" parTransId="{89638BAF-E3B3-4EC2-AD89-CF04956EB1D9}" sibTransId="{EC882073-29DC-49E2-8D0C-CE87001FF601}"/>
    <dgm:cxn modelId="{D1061536-E86B-4197-AB33-83869653E5A4}" type="presOf" srcId="{85CCB2CB-9E68-4B2C-9F1E-50CA45F3F484}" destId="{2E1E48B1-231B-40EC-9DEB-E9C62DB9B354}" srcOrd="0" destOrd="0" presId="urn:microsoft.com/office/officeart/2018/5/layout/IconCircleLabelList"/>
    <dgm:cxn modelId="{B349604F-E5CF-4B20-9A83-A1E8837EECEE}" srcId="{A9082322-65D9-4EF8-8969-CB4FCD55B155}" destId="{438D9AB5-4B71-4E86-91B8-CCD3C6E465FA}" srcOrd="2" destOrd="0" parTransId="{0990FD5A-F3E8-49F8-AD75-18A09DFB88C9}" sibTransId="{3E2CAA1F-C879-4840-8802-68DBCC5220D2}"/>
    <dgm:cxn modelId="{23140E73-5C02-4E29-B677-CB0A65051E68}" srcId="{A9082322-65D9-4EF8-8969-CB4FCD55B155}" destId="{FA9820DA-81FE-4A14-B0EA-B65CD7161892}" srcOrd="0" destOrd="0" parTransId="{7D86F940-3817-4F21-B70B-CDF9B2814FB6}" sibTransId="{A13B1399-C402-4A65-805A-4077B73F704E}"/>
    <dgm:cxn modelId="{E52E2580-A2A2-41C6-9C23-44EBAFEADA93}" type="presOf" srcId="{A9082322-65D9-4EF8-8969-CB4FCD55B155}" destId="{5F6296FB-6623-49F0-A37B-32D5293F3A75}" srcOrd="0" destOrd="0" presId="urn:microsoft.com/office/officeart/2018/5/layout/IconCircleLabelList"/>
    <dgm:cxn modelId="{94C77C83-4E62-41E8-BBFF-3A926E5F2A54}" srcId="{A9082322-65D9-4EF8-8969-CB4FCD55B155}" destId="{9248FD18-E683-4541-9EB2-A0B551436FFB}" srcOrd="3" destOrd="0" parTransId="{925B2FF4-17B9-40B4-A5F2-C21ED5F20620}" sibTransId="{B62A2653-BEB5-458F-B551-D0A4AA3032AA}"/>
    <dgm:cxn modelId="{3928EBAB-04A1-4240-8E73-7CC5509250D4}" type="presOf" srcId="{438D9AB5-4B71-4E86-91B8-CCD3C6E465FA}" destId="{74A5C5D9-1529-4C00-8952-5702A3EBEB99}" srcOrd="0" destOrd="0" presId="urn:microsoft.com/office/officeart/2018/5/layout/IconCircleLabelList"/>
    <dgm:cxn modelId="{E3E2B8B4-605D-4B42-BDED-255AB0E3103D}" type="presOf" srcId="{FA9820DA-81FE-4A14-B0EA-B65CD7161892}" destId="{7ECCB9B7-3229-4D84-88AF-537C55717936}" srcOrd="0" destOrd="0" presId="urn:microsoft.com/office/officeart/2018/5/layout/IconCircleLabelList"/>
    <dgm:cxn modelId="{E9B6D60B-EE8A-4E87-8A00-D8E904FC0544}" type="presParOf" srcId="{5F6296FB-6623-49F0-A37B-32D5293F3A75}" destId="{85DA380E-3FD6-4279-8ECB-35FD817107C7}" srcOrd="0" destOrd="0" presId="urn:microsoft.com/office/officeart/2018/5/layout/IconCircleLabelList"/>
    <dgm:cxn modelId="{B0F87955-5377-4F1D-8921-88E53579D482}" type="presParOf" srcId="{85DA380E-3FD6-4279-8ECB-35FD817107C7}" destId="{E5D0A7DB-F870-4289-A176-74DC8634D49F}" srcOrd="0" destOrd="0" presId="urn:microsoft.com/office/officeart/2018/5/layout/IconCircleLabelList"/>
    <dgm:cxn modelId="{0CBE1D9D-C93C-40F8-B710-76BF1DE224D9}" type="presParOf" srcId="{85DA380E-3FD6-4279-8ECB-35FD817107C7}" destId="{926532A6-7EC2-48FB-9700-1C2608E2063C}" srcOrd="1" destOrd="0" presId="urn:microsoft.com/office/officeart/2018/5/layout/IconCircleLabelList"/>
    <dgm:cxn modelId="{AB1A43E9-7456-48D3-88B2-52C2ADBF9E09}" type="presParOf" srcId="{85DA380E-3FD6-4279-8ECB-35FD817107C7}" destId="{51E7910C-A987-431D-A3B3-AFE18209A9A2}" srcOrd="2" destOrd="0" presId="urn:microsoft.com/office/officeart/2018/5/layout/IconCircleLabelList"/>
    <dgm:cxn modelId="{6080838C-CA5D-4505-A6F2-92051A3DEB22}" type="presParOf" srcId="{85DA380E-3FD6-4279-8ECB-35FD817107C7}" destId="{7ECCB9B7-3229-4D84-88AF-537C55717936}" srcOrd="3" destOrd="0" presId="urn:microsoft.com/office/officeart/2018/5/layout/IconCircleLabelList"/>
    <dgm:cxn modelId="{D5262C0E-799D-47C5-8514-639D9EA5D21D}" type="presParOf" srcId="{5F6296FB-6623-49F0-A37B-32D5293F3A75}" destId="{31C29FDC-4EAC-421C-85D7-75F0109DA069}" srcOrd="1" destOrd="0" presId="urn:microsoft.com/office/officeart/2018/5/layout/IconCircleLabelList"/>
    <dgm:cxn modelId="{C1FD4445-8252-449D-A9A3-29D325ED309C}" type="presParOf" srcId="{5F6296FB-6623-49F0-A37B-32D5293F3A75}" destId="{BB66529C-2270-4196-BFCB-71AF1BBE96EB}" srcOrd="2" destOrd="0" presId="urn:microsoft.com/office/officeart/2018/5/layout/IconCircleLabelList"/>
    <dgm:cxn modelId="{930D56C5-D09E-4419-BE3B-6FA1D45629A4}" type="presParOf" srcId="{BB66529C-2270-4196-BFCB-71AF1BBE96EB}" destId="{3EC02099-2D14-4F0B-98D2-969D1935C96B}" srcOrd="0" destOrd="0" presId="urn:microsoft.com/office/officeart/2018/5/layout/IconCircleLabelList"/>
    <dgm:cxn modelId="{DB603AA3-2F43-4AD4-AAA1-B7BED4D41E3F}" type="presParOf" srcId="{BB66529C-2270-4196-BFCB-71AF1BBE96EB}" destId="{F7C6369C-F074-481D-877F-C3CA1C8B2601}" srcOrd="1" destOrd="0" presId="urn:microsoft.com/office/officeart/2018/5/layout/IconCircleLabelList"/>
    <dgm:cxn modelId="{2A54E254-47AA-4B6C-BD71-C810A1EA7384}" type="presParOf" srcId="{BB66529C-2270-4196-BFCB-71AF1BBE96EB}" destId="{90F176AB-80FF-420F-BF88-679C99DC0526}" srcOrd="2" destOrd="0" presId="urn:microsoft.com/office/officeart/2018/5/layout/IconCircleLabelList"/>
    <dgm:cxn modelId="{B6049173-0FE6-4A67-B887-897661D37E09}" type="presParOf" srcId="{BB66529C-2270-4196-BFCB-71AF1BBE96EB}" destId="{2E1E48B1-231B-40EC-9DEB-E9C62DB9B354}" srcOrd="3" destOrd="0" presId="urn:microsoft.com/office/officeart/2018/5/layout/IconCircleLabelList"/>
    <dgm:cxn modelId="{6EC21CE0-4253-4782-9808-F096FBDBBCBF}" type="presParOf" srcId="{5F6296FB-6623-49F0-A37B-32D5293F3A75}" destId="{40F320B4-3B2A-499E-8008-E3C845BE8529}" srcOrd="3" destOrd="0" presId="urn:microsoft.com/office/officeart/2018/5/layout/IconCircleLabelList"/>
    <dgm:cxn modelId="{D37BD34A-2391-4770-8C05-D0F72AB53A39}" type="presParOf" srcId="{5F6296FB-6623-49F0-A37B-32D5293F3A75}" destId="{97C7AAAE-BF17-4136-8CB3-3B81D8C1FB63}" srcOrd="4" destOrd="0" presId="urn:microsoft.com/office/officeart/2018/5/layout/IconCircleLabelList"/>
    <dgm:cxn modelId="{EE886E27-1CB2-4FF1-8543-9787040DEDED}" type="presParOf" srcId="{97C7AAAE-BF17-4136-8CB3-3B81D8C1FB63}" destId="{3B05B3D7-3CA4-4213-988D-5520E9FCAC06}" srcOrd="0" destOrd="0" presId="urn:microsoft.com/office/officeart/2018/5/layout/IconCircleLabelList"/>
    <dgm:cxn modelId="{60F77FEB-3AD3-49C2-8311-2A474D0D6DFC}" type="presParOf" srcId="{97C7AAAE-BF17-4136-8CB3-3B81D8C1FB63}" destId="{D20C6F1C-67EB-49A3-8A6A-77FE6F4E2581}" srcOrd="1" destOrd="0" presId="urn:microsoft.com/office/officeart/2018/5/layout/IconCircleLabelList"/>
    <dgm:cxn modelId="{C1FBC55B-A424-433A-806F-985D36FA72A7}" type="presParOf" srcId="{97C7AAAE-BF17-4136-8CB3-3B81D8C1FB63}" destId="{960854BB-8EB9-47EF-9355-8D47AD054958}" srcOrd="2" destOrd="0" presId="urn:microsoft.com/office/officeart/2018/5/layout/IconCircleLabelList"/>
    <dgm:cxn modelId="{003C712C-CA2F-4D75-9DB7-855B273EEFF0}" type="presParOf" srcId="{97C7AAAE-BF17-4136-8CB3-3B81D8C1FB63}" destId="{74A5C5D9-1529-4C00-8952-5702A3EBEB99}" srcOrd="3" destOrd="0" presId="urn:microsoft.com/office/officeart/2018/5/layout/IconCircleLabelList"/>
    <dgm:cxn modelId="{D0B8E083-B7F7-4651-A066-A854E585B00C}" type="presParOf" srcId="{5F6296FB-6623-49F0-A37B-32D5293F3A75}" destId="{3131E9F9-356B-4609-AC65-F2A855C818FA}" srcOrd="5" destOrd="0" presId="urn:microsoft.com/office/officeart/2018/5/layout/IconCircleLabelList"/>
    <dgm:cxn modelId="{B7BEC187-DB4F-4B76-950C-4AF72A9D1947}" type="presParOf" srcId="{5F6296FB-6623-49F0-A37B-32D5293F3A75}" destId="{D8743F52-E4D6-4D15-838C-369E27080496}" srcOrd="6" destOrd="0" presId="urn:microsoft.com/office/officeart/2018/5/layout/IconCircleLabelList"/>
    <dgm:cxn modelId="{C2309D6D-5D0A-4B67-8980-826213932939}" type="presParOf" srcId="{D8743F52-E4D6-4D15-838C-369E27080496}" destId="{CB636E1E-A841-49EB-A5DF-AEA92F5B90A0}" srcOrd="0" destOrd="0" presId="urn:microsoft.com/office/officeart/2018/5/layout/IconCircleLabelList"/>
    <dgm:cxn modelId="{47EEBE5D-C4A4-4269-A448-D826101F8933}" type="presParOf" srcId="{D8743F52-E4D6-4D15-838C-369E27080496}" destId="{59D6C5FB-B8FF-4B57-B22D-AEAC08728B7D}" srcOrd="1" destOrd="0" presId="urn:microsoft.com/office/officeart/2018/5/layout/IconCircleLabelList"/>
    <dgm:cxn modelId="{97D8B400-AD01-4CE0-A1C0-13B78623169B}" type="presParOf" srcId="{D8743F52-E4D6-4D15-838C-369E27080496}" destId="{03EF90FF-C7D4-4034-8D59-1D749DDA41F9}" srcOrd="2" destOrd="0" presId="urn:microsoft.com/office/officeart/2018/5/layout/IconCircleLabelList"/>
    <dgm:cxn modelId="{9FDD0838-7A43-4BDD-8BD8-79526EECBD9E}" type="presParOf" srcId="{D8743F52-E4D6-4D15-838C-369E27080496}" destId="{8E2D07B9-A1AB-4FA9-8A07-1D52AC3E3AD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957AB3-E527-4C0A-B9C8-93584586098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F8E012C-44D6-4F05-B09D-FB559D38F5E0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Aspirations</a:t>
          </a:r>
        </a:p>
      </dgm:t>
    </dgm:pt>
    <dgm:pt modelId="{A5104B75-F6E2-46E7-B54C-1B43E31F84BF}" type="parTrans" cxnId="{8CA73CC5-7BFD-4EDE-9E5D-DE32FFF43108}">
      <dgm:prSet/>
      <dgm:spPr/>
      <dgm:t>
        <a:bodyPr rtlCol="0"/>
        <a:lstStyle/>
        <a:p>
          <a:pPr rtl="0"/>
          <a:endParaRPr lang="fr-FR" noProof="0" dirty="0"/>
        </a:p>
      </dgm:t>
    </dgm:pt>
    <dgm:pt modelId="{3DE9DCA1-EAC5-40C6-B0DF-ED57504F7BED}" type="sibTrans" cxnId="{8CA73CC5-7BFD-4EDE-9E5D-DE32FFF43108}">
      <dgm:prSet/>
      <dgm:spPr/>
      <dgm:t>
        <a:bodyPr rtlCol="0"/>
        <a:lstStyle/>
        <a:p>
          <a:pPr rtl="0"/>
          <a:endParaRPr lang="fr-FR" noProof="0" dirty="0"/>
        </a:p>
      </dgm:t>
    </dgm:pt>
    <dgm:pt modelId="{95E94D96-3B98-4D7E-9ACF-944C5F3A9AF1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Nouvelles initiatives</a:t>
          </a:r>
        </a:p>
      </dgm:t>
    </dgm:pt>
    <dgm:pt modelId="{82A8CF87-DF7C-45EF-9E17-C0F1343FE4A4}" type="parTrans" cxnId="{17EDC935-B24C-4444-AE70-343CABF6DFCD}">
      <dgm:prSet/>
      <dgm:spPr/>
      <dgm:t>
        <a:bodyPr rtlCol="0"/>
        <a:lstStyle/>
        <a:p>
          <a:pPr rtl="0"/>
          <a:endParaRPr lang="fr-FR" noProof="0" dirty="0"/>
        </a:p>
      </dgm:t>
    </dgm:pt>
    <dgm:pt modelId="{7265437F-B2E3-4FAB-AB37-2BE9A4541F53}" type="sibTrans" cxnId="{17EDC935-B24C-4444-AE70-343CABF6DFCD}">
      <dgm:prSet/>
      <dgm:spPr/>
      <dgm:t>
        <a:bodyPr rtlCol="0"/>
        <a:lstStyle/>
        <a:p>
          <a:pPr rtl="0"/>
          <a:endParaRPr lang="fr-FR" noProof="0" dirty="0"/>
        </a:p>
      </dgm:t>
    </dgm:pt>
    <dgm:pt modelId="{D0F45E65-F60A-43BB-9B92-6A29DF093BD9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Indicateurs clés</a:t>
          </a:r>
        </a:p>
      </dgm:t>
    </dgm:pt>
    <dgm:pt modelId="{2C8984B1-7506-4D58-8841-3AB6DA29EFF3}" type="parTrans" cxnId="{CE7C5130-D562-485F-8BA5-1FDD289016D7}">
      <dgm:prSet/>
      <dgm:spPr/>
      <dgm:t>
        <a:bodyPr rtlCol="0"/>
        <a:lstStyle/>
        <a:p>
          <a:pPr rtl="0"/>
          <a:endParaRPr lang="fr-FR" noProof="0" dirty="0"/>
        </a:p>
      </dgm:t>
    </dgm:pt>
    <dgm:pt modelId="{43038A27-424D-4614-ADD4-56AC3D60F2CE}" type="sibTrans" cxnId="{CE7C5130-D562-485F-8BA5-1FDD289016D7}">
      <dgm:prSet/>
      <dgm:spPr/>
      <dgm:t>
        <a:bodyPr rtlCol="0"/>
        <a:lstStyle/>
        <a:p>
          <a:pPr rtl="0"/>
          <a:endParaRPr lang="fr-FR" noProof="0" dirty="0"/>
        </a:p>
      </dgm:t>
    </dgm:pt>
    <dgm:pt modelId="{8EBFE719-C91A-436F-804C-4F5D6A2793F2}" type="pres">
      <dgm:prSet presAssocID="{05957AB3-E527-4C0A-B9C8-935845860986}" presName="root" presStyleCnt="0">
        <dgm:presLayoutVars>
          <dgm:dir/>
          <dgm:resizeHandles val="exact"/>
        </dgm:presLayoutVars>
      </dgm:prSet>
      <dgm:spPr/>
    </dgm:pt>
    <dgm:pt modelId="{2882F5EA-F271-41FA-B21F-FE3076482808}" type="pres">
      <dgm:prSet presAssocID="{4F8E012C-44D6-4F05-B09D-FB559D38F5E0}" presName="compNode" presStyleCnt="0"/>
      <dgm:spPr/>
    </dgm:pt>
    <dgm:pt modelId="{03FCCF9F-496F-4A91-9928-06906EDB772C}" type="pres">
      <dgm:prSet presAssocID="{4F8E012C-44D6-4F05-B09D-FB559D38F5E0}" presName="iconBgRect" presStyleLbl="bgShp" presStyleIdx="0" presStyleCnt="3"/>
      <dgm:spPr/>
    </dgm:pt>
    <dgm:pt modelId="{AE2ED098-F5FE-4A1B-9E20-DFC0D0A65C32}" type="pres">
      <dgm:prSet presAssocID="{4F8E012C-44D6-4F05-B09D-FB559D38F5E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Outline"/>
        </a:ext>
      </dgm:extLst>
    </dgm:pt>
    <dgm:pt modelId="{1C96A689-6487-4DE8-9CD8-35F1624545B3}" type="pres">
      <dgm:prSet presAssocID="{4F8E012C-44D6-4F05-B09D-FB559D38F5E0}" presName="spaceRect" presStyleCnt="0"/>
      <dgm:spPr/>
    </dgm:pt>
    <dgm:pt modelId="{FFFA9F55-1AF0-42BC-8EA6-1B678D5F2076}" type="pres">
      <dgm:prSet presAssocID="{4F8E012C-44D6-4F05-B09D-FB559D38F5E0}" presName="textRect" presStyleLbl="revTx" presStyleIdx="0" presStyleCnt="3">
        <dgm:presLayoutVars>
          <dgm:chMax val="1"/>
          <dgm:chPref val="1"/>
        </dgm:presLayoutVars>
      </dgm:prSet>
      <dgm:spPr/>
    </dgm:pt>
    <dgm:pt modelId="{10E06326-DA92-4E1E-9DC4-4698BE1B02F3}" type="pres">
      <dgm:prSet presAssocID="{3DE9DCA1-EAC5-40C6-B0DF-ED57504F7BED}" presName="sibTrans" presStyleCnt="0"/>
      <dgm:spPr/>
    </dgm:pt>
    <dgm:pt modelId="{2285134B-2C5F-438A-AFC0-980D213456EC}" type="pres">
      <dgm:prSet presAssocID="{95E94D96-3B98-4D7E-9ACF-944C5F3A9AF1}" presName="compNode" presStyleCnt="0"/>
      <dgm:spPr/>
    </dgm:pt>
    <dgm:pt modelId="{C99B2ADA-595B-48AD-A247-3E9820063DCC}" type="pres">
      <dgm:prSet presAssocID="{95E94D96-3B98-4D7E-9ACF-944C5F3A9AF1}" presName="iconBgRect" presStyleLbl="bgShp" presStyleIdx="1" presStyleCnt="3"/>
      <dgm:spPr/>
    </dgm:pt>
    <dgm:pt modelId="{65494E7B-96C1-48B4-B650-9233C05BA3F4}" type="pres">
      <dgm:prSet presAssocID="{95E94D96-3B98-4D7E-9ACF-944C5F3A9AF1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"/>
        </a:ext>
      </dgm:extLst>
    </dgm:pt>
    <dgm:pt modelId="{8EF5CA39-9719-4252-A4EA-816F75FD33E4}" type="pres">
      <dgm:prSet presAssocID="{95E94D96-3B98-4D7E-9ACF-944C5F3A9AF1}" presName="spaceRect" presStyleCnt="0"/>
      <dgm:spPr/>
    </dgm:pt>
    <dgm:pt modelId="{C0B977E9-2E4A-4334-9684-AF022B9B409C}" type="pres">
      <dgm:prSet presAssocID="{95E94D96-3B98-4D7E-9ACF-944C5F3A9AF1}" presName="textRect" presStyleLbl="revTx" presStyleIdx="1" presStyleCnt="3">
        <dgm:presLayoutVars>
          <dgm:chMax val="1"/>
          <dgm:chPref val="1"/>
        </dgm:presLayoutVars>
      </dgm:prSet>
      <dgm:spPr/>
    </dgm:pt>
    <dgm:pt modelId="{16EB600F-BC01-41AF-A93A-03A30ECC96B5}" type="pres">
      <dgm:prSet presAssocID="{7265437F-B2E3-4FAB-AB37-2BE9A4541F53}" presName="sibTrans" presStyleCnt="0"/>
      <dgm:spPr/>
    </dgm:pt>
    <dgm:pt modelId="{618DEA4F-65CC-4803-AFBC-381A67C6F15B}" type="pres">
      <dgm:prSet presAssocID="{D0F45E65-F60A-43BB-9B92-6A29DF093BD9}" presName="compNode" presStyleCnt="0"/>
      <dgm:spPr/>
    </dgm:pt>
    <dgm:pt modelId="{62D8ACCD-9BFE-4669-9256-5B431AFDB26B}" type="pres">
      <dgm:prSet presAssocID="{D0F45E65-F60A-43BB-9B92-6A29DF093BD9}" presName="iconBgRect" presStyleLbl="bgShp" presStyleIdx="2" presStyleCnt="3"/>
      <dgm:spPr/>
    </dgm:pt>
    <dgm:pt modelId="{53A3AA3A-B895-49D9-93A1-ABD47A7C1F5E}" type="pres">
      <dgm:prSet presAssocID="{D0F45E65-F60A-43BB-9B92-6A29DF093BD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munications"/>
        </a:ext>
      </dgm:extLst>
    </dgm:pt>
    <dgm:pt modelId="{E9783DEF-4572-4E8F-8561-0705EEED6EF6}" type="pres">
      <dgm:prSet presAssocID="{D0F45E65-F60A-43BB-9B92-6A29DF093BD9}" presName="spaceRect" presStyleCnt="0"/>
      <dgm:spPr/>
    </dgm:pt>
    <dgm:pt modelId="{A838AFCF-2D05-4D03-B9A1-295B281E4775}" type="pres">
      <dgm:prSet presAssocID="{D0F45E65-F60A-43BB-9B92-6A29DF093BD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E7C5130-D562-485F-8BA5-1FDD289016D7}" srcId="{05957AB3-E527-4C0A-B9C8-935845860986}" destId="{D0F45E65-F60A-43BB-9B92-6A29DF093BD9}" srcOrd="2" destOrd="0" parTransId="{2C8984B1-7506-4D58-8841-3AB6DA29EFF3}" sibTransId="{43038A27-424D-4614-ADD4-56AC3D60F2CE}"/>
    <dgm:cxn modelId="{17EDC935-B24C-4444-AE70-343CABF6DFCD}" srcId="{05957AB3-E527-4C0A-B9C8-935845860986}" destId="{95E94D96-3B98-4D7E-9ACF-944C5F3A9AF1}" srcOrd="1" destOrd="0" parTransId="{82A8CF87-DF7C-45EF-9E17-C0F1343FE4A4}" sibTransId="{7265437F-B2E3-4FAB-AB37-2BE9A4541F53}"/>
    <dgm:cxn modelId="{00B97850-BFA0-4267-80A3-B66E4D811FAD}" type="presOf" srcId="{D0F45E65-F60A-43BB-9B92-6A29DF093BD9}" destId="{A838AFCF-2D05-4D03-B9A1-295B281E4775}" srcOrd="0" destOrd="0" presId="urn:microsoft.com/office/officeart/2018/5/layout/IconCircleLabelList"/>
    <dgm:cxn modelId="{C4761853-D494-4333-9965-69412B3CECB6}" type="presOf" srcId="{95E94D96-3B98-4D7E-9ACF-944C5F3A9AF1}" destId="{C0B977E9-2E4A-4334-9684-AF022B9B409C}" srcOrd="0" destOrd="0" presId="urn:microsoft.com/office/officeart/2018/5/layout/IconCircleLabelList"/>
    <dgm:cxn modelId="{7017BB87-1D78-4F5D-BD53-D793842A4EA4}" type="presOf" srcId="{4F8E012C-44D6-4F05-B09D-FB559D38F5E0}" destId="{FFFA9F55-1AF0-42BC-8EA6-1B678D5F2076}" srcOrd="0" destOrd="0" presId="urn:microsoft.com/office/officeart/2018/5/layout/IconCircleLabelList"/>
    <dgm:cxn modelId="{8CA73CC5-7BFD-4EDE-9E5D-DE32FFF43108}" srcId="{05957AB3-E527-4C0A-B9C8-935845860986}" destId="{4F8E012C-44D6-4F05-B09D-FB559D38F5E0}" srcOrd="0" destOrd="0" parTransId="{A5104B75-F6E2-46E7-B54C-1B43E31F84BF}" sibTransId="{3DE9DCA1-EAC5-40C6-B0DF-ED57504F7BED}"/>
    <dgm:cxn modelId="{C32D84CE-9537-434B-9C17-828CFF48CCC4}" type="presOf" srcId="{05957AB3-E527-4C0A-B9C8-935845860986}" destId="{8EBFE719-C91A-436F-804C-4F5D6A2793F2}" srcOrd="0" destOrd="0" presId="urn:microsoft.com/office/officeart/2018/5/layout/IconCircleLabelList"/>
    <dgm:cxn modelId="{28D8A466-DC96-40ED-A8EF-111B85A4DF35}" type="presParOf" srcId="{8EBFE719-C91A-436F-804C-4F5D6A2793F2}" destId="{2882F5EA-F271-41FA-B21F-FE3076482808}" srcOrd="0" destOrd="0" presId="urn:microsoft.com/office/officeart/2018/5/layout/IconCircleLabelList"/>
    <dgm:cxn modelId="{A3F30082-49B5-4A83-8060-46CAC8C9B0C7}" type="presParOf" srcId="{2882F5EA-F271-41FA-B21F-FE3076482808}" destId="{03FCCF9F-496F-4A91-9928-06906EDB772C}" srcOrd="0" destOrd="0" presId="urn:microsoft.com/office/officeart/2018/5/layout/IconCircleLabelList"/>
    <dgm:cxn modelId="{4F75B1CC-BC0B-48EA-9D79-2105D71DD134}" type="presParOf" srcId="{2882F5EA-F271-41FA-B21F-FE3076482808}" destId="{AE2ED098-F5FE-4A1B-9E20-DFC0D0A65C32}" srcOrd="1" destOrd="0" presId="urn:microsoft.com/office/officeart/2018/5/layout/IconCircleLabelList"/>
    <dgm:cxn modelId="{3CDD4CB6-2CB7-496D-981E-64D5336A4E9C}" type="presParOf" srcId="{2882F5EA-F271-41FA-B21F-FE3076482808}" destId="{1C96A689-6487-4DE8-9CD8-35F1624545B3}" srcOrd="2" destOrd="0" presId="urn:microsoft.com/office/officeart/2018/5/layout/IconCircleLabelList"/>
    <dgm:cxn modelId="{F8524F33-60DC-4265-937F-262E130A7AEB}" type="presParOf" srcId="{2882F5EA-F271-41FA-B21F-FE3076482808}" destId="{FFFA9F55-1AF0-42BC-8EA6-1B678D5F2076}" srcOrd="3" destOrd="0" presId="urn:microsoft.com/office/officeart/2018/5/layout/IconCircleLabelList"/>
    <dgm:cxn modelId="{7D916CC9-EA37-4F84-9AF6-017777DCD2AE}" type="presParOf" srcId="{8EBFE719-C91A-436F-804C-4F5D6A2793F2}" destId="{10E06326-DA92-4E1E-9DC4-4698BE1B02F3}" srcOrd="1" destOrd="0" presId="urn:microsoft.com/office/officeart/2018/5/layout/IconCircleLabelList"/>
    <dgm:cxn modelId="{5AA350F5-0620-42A4-B5EE-38986FA8791F}" type="presParOf" srcId="{8EBFE719-C91A-436F-804C-4F5D6A2793F2}" destId="{2285134B-2C5F-438A-AFC0-980D213456EC}" srcOrd="2" destOrd="0" presId="urn:microsoft.com/office/officeart/2018/5/layout/IconCircleLabelList"/>
    <dgm:cxn modelId="{B9C9E23D-AE6A-4036-982A-7A5567753789}" type="presParOf" srcId="{2285134B-2C5F-438A-AFC0-980D213456EC}" destId="{C99B2ADA-595B-48AD-A247-3E9820063DCC}" srcOrd="0" destOrd="0" presId="urn:microsoft.com/office/officeart/2018/5/layout/IconCircleLabelList"/>
    <dgm:cxn modelId="{7DFC409C-2D46-485E-91CF-36AA2929CBC9}" type="presParOf" srcId="{2285134B-2C5F-438A-AFC0-980D213456EC}" destId="{65494E7B-96C1-48B4-B650-9233C05BA3F4}" srcOrd="1" destOrd="0" presId="urn:microsoft.com/office/officeart/2018/5/layout/IconCircleLabelList"/>
    <dgm:cxn modelId="{68465B83-EB66-457D-A418-51D04F5BA6B4}" type="presParOf" srcId="{2285134B-2C5F-438A-AFC0-980D213456EC}" destId="{8EF5CA39-9719-4252-A4EA-816F75FD33E4}" srcOrd="2" destOrd="0" presId="urn:microsoft.com/office/officeart/2018/5/layout/IconCircleLabelList"/>
    <dgm:cxn modelId="{EF1996FE-C974-4C4F-AE13-A326AF5A0722}" type="presParOf" srcId="{2285134B-2C5F-438A-AFC0-980D213456EC}" destId="{C0B977E9-2E4A-4334-9684-AF022B9B409C}" srcOrd="3" destOrd="0" presId="urn:microsoft.com/office/officeart/2018/5/layout/IconCircleLabelList"/>
    <dgm:cxn modelId="{5B8E9537-A252-420E-B021-878EF6FCFE7F}" type="presParOf" srcId="{8EBFE719-C91A-436F-804C-4F5D6A2793F2}" destId="{16EB600F-BC01-41AF-A93A-03A30ECC96B5}" srcOrd="3" destOrd="0" presId="urn:microsoft.com/office/officeart/2018/5/layout/IconCircleLabelList"/>
    <dgm:cxn modelId="{AAB6C982-C458-409D-A6B3-9D982F33FA45}" type="presParOf" srcId="{8EBFE719-C91A-436F-804C-4F5D6A2793F2}" destId="{618DEA4F-65CC-4803-AFBC-381A67C6F15B}" srcOrd="4" destOrd="0" presId="urn:microsoft.com/office/officeart/2018/5/layout/IconCircleLabelList"/>
    <dgm:cxn modelId="{50B930B6-A8B4-4133-818A-6FD309931502}" type="presParOf" srcId="{618DEA4F-65CC-4803-AFBC-381A67C6F15B}" destId="{62D8ACCD-9BFE-4669-9256-5B431AFDB26B}" srcOrd="0" destOrd="0" presId="urn:microsoft.com/office/officeart/2018/5/layout/IconCircleLabelList"/>
    <dgm:cxn modelId="{9731F2F0-9B3C-47C6-B3AD-B2D2CB7BF105}" type="presParOf" srcId="{618DEA4F-65CC-4803-AFBC-381A67C6F15B}" destId="{53A3AA3A-B895-49D9-93A1-ABD47A7C1F5E}" srcOrd="1" destOrd="0" presId="urn:microsoft.com/office/officeart/2018/5/layout/IconCircleLabelList"/>
    <dgm:cxn modelId="{1056EB01-9394-4F59-9D90-2442FC3C4C57}" type="presParOf" srcId="{618DEA4F-65CC-4803-AFBC-381A67C6F15B}" destId="{E9783DEF-4572-4E8F-8561-0705EEED6EF6}" srcOrd="2" destOrd="0" presId="urn:microsoft.com/office/officeart/2018/5/layout/IconCircleLabelList"/>
    <dgm:cxn modelId="{0EECCA5D-FC40-4B53-ABB1-1B2CCA1F36AA}" type="presParOf" srcId="{618DEA4F-65CC-4803-AFBC-381A67C6F15B}" destId="{A838AFCF-2D05-4D03-B9A1-295B281E477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F302EF-0412-40C3-9D3D-280C2CE2E80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960953C8-342A-4985-9AF7-5B9B91E1DE0A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Équipe des cadres</a:t>
          </a:r>
        </a:p>
      </dgm:t>
    </dgm:pt>
    <dgm:pt modelId="{52FACAE2-C6EB-4D23-B104-50BC724974FB}" type="parTrans" cxnId="{4695EA0E-D0B0-4BBF-852A-1DE2B1D6BA8D}">
      <dgm:prSet/>
      <dgm:spPr/>
      <dgm:t>
        <a:bodyPr rtlCol="0"/>
        <a:lstStyle/>
        <a:p>
          <a:pPr rtl="0"/>
          <a:endParaRPr lang="fr-FR" noProof="0" dirty="0"/>
        </a:p>
      </dgm:t>
    </dgm:pt>
    <dgm:pt modelId="{FCC113C1-B5E3-4B29-8035-77FD7A46F9DC}" type="sibTrans" cxnId="{4695EA0E-D0B0-4BBF-852A-1DE2B1D6BA8D}">
      <dgm:prSet/>
      <dgm:spPr/>
      <dgm:t>
        <a:bodyPr rtlCol="0"/>
        <a:lstStyle/>
        <a:p>
          <a:pPr rtl="0"/>
          <a:endParaRPr lang="fr-FR" noProof="0" dirty="0"/>
        </a:p>
      </dgm:t>
    </dgm:pt>
    <dgm:pt modelId="{35D39187-E3B5-4796-95CE-E20FD33F9088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Nouveaux employés</a:t>
          </a:r>
        </a:p>
      </dgm:t>
    </dgm:pt>
    <dgm:pt modelId="{9EE62BB1-71AE-49E3-B474-50C210274425}" type="parTrans" cxnId="{4E2CF89F-B657-432A-8E7F-5117B8BBAAC7}">
      <dgm:prSet/>
      <dgm:spPr/>
      <dgm:t>
        <a:bodyPr rtlCol="0"/>
        <a:lstStyle/>
        <a:p>
          <a:pPr rtl="0"/>
          <a:endParaRPr lang="fr-FR" noProof="0" dirty="0"/>
        </a:p>
      </dgm:t>
    </dgm:pt>
    <dgm:pt modelId="{BE3235C6-BBFF-4118-846E-4FEBDE079D0A}" type="sibTrans" cxnId="{4E2CF89F-B657-432A-8E7F-5117B8BBAAC7}">
      <dgm:prSet/>
      <dgm:spPr/>
      <dgm:t>
        <a:bodyPr rtlCol="0"/>
        <a:lstStyle/>
        <a:p>
          <a:pPr rtl="0"/>
          <a:endParaRPr lang="fr-FR" noProof="0" dirty="0"/>
        </a:p>
      </dgm:t>
    </dgm:pt>
    <dgm:pt modelId="{C68FC3CE-0C3B-4BCF-BC7D-840964940C53}">
      <dgm:prSet/>
      <dgm:spPr/>
      <dgm:t>
        <a:bodyPr rtlCol="0"/>
        <a:lstStyle/>
        <a:p>
          <a:pPr rtl="0">
            <a:defRPr cap="all"/>
          </a:pPr>
          <a:r>
            <a:rPr lang="fr-FR" noProof="0" dirty="0"/>
            <a:t>Anniversaires</a:t>
          </a:r>
        </a:p>
      </dgm:t>
    </dgm:pt>
    <dgm:pt modelId="{0FE9301B-CD4B-42F4-A2A0-ABCDEDBB232D}" type="parTrans" cxnId="{B6054DF8-E693-4B89-90BA-632B5AAD0747}">
      <dgm:prSet/>
      <dgm:spPr/>
      <dgm:t>
        <a:bodyPr rtlCol="0"/>
        <a:lstStyle/>
        <a:p>
          <a:pPr rtl="0"/>
          <a:endParaRPr lang="fr-FR" noProof="0" dirty="0"/>
        </a:p>
      </dgm:t>
    </dgm:pt>
    <dgm:pt modelId="{7E0B8761-3DA7-4578-B5ED-12FC2D4B8BBA}" type="sibTrans" cxnId="{B6054DF8-E693-4B89-90BA-632B5AAD0747}">
      <dgm:prSet/>
      <dgm:spPr/>
      <dgm:t>
        <a:bodyPr rtlCol="0"/>
        <a:lstStyle/>
        <a:p>
          <a:pPr rtl="0"/>
          <a:endParaRPr lang="fr-FR" noProof="0" dirty="0"/>
        </a:p>
      </dgm:t>
    </dgm:pt>
    <dgm:pt modelId="{8B45BC14-7A22-41FC-826F-56C11C7FF868}" type="pres">
      <dgm:prSet presAssocID="{97F302EF-0412-40C3-9D3D-280C2CE2E80D}" presName="root" presStyleCnt="0">
        <dgm:presLayoutVars>
          <dgm:dir/>
          <dgm:resizeHandles val="exact"/>
        </dgm:presLayoutVars>
      </dgm:prSet>
      <dgm:spPr/>
    </dgm:pt>
    <dgm:pt modelId="{B137A5E7-7E67-4CEC-A53B-7514D1EFCA9D}" type="pres">
      <dgm:prSet presAssocID="{960953C8-342A-4985-9AF7-5B9B91E1DE0A}" presName="compNode" presStyleCnt="0"/>
      <dgm:spPr/>
    </dgm:pt>
    <dgm:pt modelId="{08346DB4-E28D-4475-9627-3198174DAAAE}" type="pres">
      <dgm:prSet presAssocID="{960953C8-342A-4985-9AF7-5B9B91E1DE0A}" presName="iconBgRect" presStyleLbl="bgShp" presStyleIdx="0" presStyleCnt="3"/>
      <dgm:spPr/>
    </dgm:pt>
    <dgm:pt modelId="{009C0011-AB42-453D-AA2A-40AC5C1114B5}" type="pres">
      <dgm:prSet presAssocID="{960953C8-342A-4985-9AF7-5B9B91E1DE0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E1ECE7E6-A4FE-418B-B790-89E979EC0D88}" type="pres">
      <dgm:prSet presAssocID="{960953C8-342A-4985-9AF7-5B9B91E1DE0A}" presName="spaceRect" presStyleCnt="0"/>
      <dgm:spPr/>
    </dgm:pt>
    <dgm:pt modelId="{320F79D9-25C2-4EBC-B332-D360FAD7E676}" type="pres">
      <dgm:prSet presAssocID="{960953C8-342A-4985-9AF7-5B9B91E1DE0A}" presName="textRect" presStyleLbl="revTx" presStyleIdx="0" presStyleCnt="3">
        <dgm:presLayoutVars>
          <dgm:chMax val="1"/>
          <dgm:chPref val="1"/>
        </dgm:presLayoutVars>
      </dgm:prSet>
      <dgm:spPr/>
    </dgm:pt>
    <dgm:pt modelId="{9495219E-3030-4AFE-98D5-2F6607EB1C04}" type="pres">
      <dgm:prSet presAssocID="{FCC113C1-B5E3-4B29-8035-77FD7A46F9DC}" presName="sibTrans" presStyleCnt="0"/>
      <dgm:spPr/>
    </dgm:pt>
    <dgm:pt modelId="{961F3570-BA38-4CA9-BCFA-F2FE67959C29}" type="pres">
      <dgm:prSet presAssocID="{35D39187-E3B5-4796-95CE-E20FD33F9088}" presName="compNode" presStyleCnt="0"/>
      <dgm:spPr/>
    </dgm:pt>
    <dgm:pt modelId="{332CC82E-2732-4332-B222-5AA11519F4B1}" type="pres">
      <dgm:prSet presAssocID="{35D39187-E3B5-4796-95CE-E20FD33F9088}" presName="iconBgRect" presStyleLbl="bgShp" presStyleIdx="1" presStyleCnt="3"/>
      <dgm:spPr/>
    </dgm:pt>
    <dgm:pt modelId="{B22573F0-287C-4583-947C-4DBEB52897BF}" type="pres">
      <dgm:prSet presAssocID="{35D39187-E3B5-4796-95CE-E20FD33F908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E660073B-A35E-4A46-838B-F47A1998DA43}" type="pres">
      <dgm:prSet presAssocID="{35D39187-E3B5-4796-95CE-E20FD33F9088}" presName="spaceRect" presStyleCnt="0"/>
      <dgm:spPr/>
    </dgm:pt>
    <dgm:pt modelId="{D7B8C479-B90A-4B6B-B59B-44B1AB6A29A9}" type="pres">
      <dgm:prSet presAssocID="{35D39187-E3B5-4796-95CE-E20FD33F9088}" presName="textRect" presStyleLbl="revTx" presStyleIdx="1" presStyleCnt="3">
        <dgm:presLayoutVars>
          <dgm:chMax val="1"/>
          <dgm:chPref val="1"/>
        </dgm:presLayoutVars>
      </dgm:prSet>
      <dgm:spPr/>
    </dgm:pt>
    <dgm:pt modelId="{BCC3A16C-0FE0-4BD8-950F-4797A4C2DB73}" type="pres">
      <dgm:prSet presAssocID="{BE3235C6-BBFF-4118-846E-4FEBDE079D0A}" presName="sibTrans" presStyleCnt="0"/>
      <dgm:spPr/>
    </dgm:pt>
    <dgm:pt modelId="{9AF4CC23-0438-43D7-8F70-CE6F308FE83E}" type="pres">
      <dgm:prSet presAssocID="{C68FC3CE-0C3B-4BCF-BC7D-840964940C53}" presName="compNode" presStyleCnt="0"/>
      <dgm:spPr/>
    </dgm:pt>
    <dgm:pt modelId="{A88BF49D-D9FB-4FF6-B33B-DDA1CB79C3B9}" type="pres">
      <dgm:prSet presAssocID="{C68FC3CE-0C3B-4BCF-BC7D-840964940C53}" presName="iconBgRect" presStyleLbl="bgShp" presStyleIdx="2" presStyleCnt="3"/>
      <dgm:spPr/>
    </dgm:pt>
    <dgm:pt modelId="{AE03B0FB-40BE-497E-B77A-FD94FB894F88}" type="pres">
      <dgm:prSet presAssocID="{C68FC3CE-0C3B-4BCF-BC7D-840964940C5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estive Lantern"/>
        </a:ext>
      </dgm:extLst>
    </dgm:pt>
    <dgm:pt modelId="{5889F313-A86D-49AF-B43B-74E365DE89B0}" type="pres">
      <dgm:prSet presAssocID="{C68FC3CE-0C3B-4BCF-BC7D-840964940C53}" presName="spaceRect" presStyleCnt="0"/>
      <dgm:spPr/>
    </dgm:pt>
    <dgm:pt modelId="{05438E14-2EB9-4DA2-BA3A-46830B6B20E0}" type="pres">
      <dgm:prSet presAssocID="{C68FC3CE-0C3B-4BCF-BC7D-840964940C5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695EA0E-D0B0-4BBF-852A-1DE2B1D6BA8D}" srcId="{97F302EF-0412-40C3-9D3D-280C2CE2E80D}" destId="{960953C8-342A-4985-9AF7-5B9B91E1DE0A}" srcOrd="0" destOrd="0" parTransId="{52FACAE2-C6EB-4D23-B104-50BC724974FB}" sibTransId="{FCC113C1-B5E3-4B29-8035-77FD7A46F9DC}"/>
    <dgm:cxn modelId="{239CD04B-C8C5-47D8-8E52-B11109897ABD}" type="presOf" srcId="{97F302EF-0412-40C3-9D3D-280C2CE2E80D}" destId="{8B45BC14-7A22-41FC-826F-56C11C7FF868}" srcOrd="0" destOrd="0" presId="urn:microsoft.com/office/officeart/2018/5/layout/IconCircleLabelList"/>
    <dgm:cxn modelId="{CC5F1E5A-6FE2-457D-9CDC-7643505C9960}" type="presOf" srcId="{960953C8-342A-4985-9AF7-5B9B91E1DE0A}" destId="{320F79D9-25C2-4EBC-B332-D360FAD7E676}" srcOrd="0" destOrd="0" presId="urn:microsoft.com/office/officeart/2018/5/layout/IconCircleLabelList"/>
    <dgm:cxn modelId="{968B9995-06C9-47D4-A7D6-75C305F19691}" type="presOf" srcId="{C68FC3CE-0C3B-4BCF-BC7D-840964940C53}" destId="{05438E14-2EB9-4DA2-BA3A-46830B6B20E0}" srcOrd="0" destOrd="0" presId="urn:microsoft.com/office/officeart/2018/5/layout/IconCircleLabelList"/>
    <dgm:cxn modelId="{4E2CF89F-B657-432A-8E7F-5117B8BBAAC7}" srcId="{97F302EF-0412-40C3-9D3D-280C2CE2E80D}" destId="{35D39187-E3B5-4796-95CE-E20FD33F9088}" srcOrd="1" destOrd="0" parTransId="{9EE62BB1-71AE-49E3-B474-50C210274425}" sibTransId="{BE3235C6-BBFF-4118-846E-4FEBDE079D0A}"/>
    <dgm:cxn modelId="{E22C48F0-6CB2-4B2D-8AC3-D421541C3D7F}" type="presOf" srcId="{35D39187-E3B5-4796-95CE-E20FD33F9088}" destId="{D7B8C479-B90A-4B6B-B59B-44B1AB6A29A9}" srcOrd="0" destOrd="0" presId="urn:microsoft.com/office/officeart/2018/5/layout/IconCircleLabelList"/>
    <dgm:cxn modelId="{B6054DF8-E693-4B89-90BA-632B5AAD0747}" srcId="{97F302EF-0412-40C3-9D3D-280C2CE2E80D}" destId="{C68FC3CE-0C3B-4BCF-BC7D-840964940C53}" srcOrd="2" destOrd="0" parTransId="{0FE9301B-CD4B-42F4-A2A0-ABCDEDBB232D}" sibTransId="{7E0B8761-3DA7-4578-B5ED-12FC2D4B8BBA}"/>
    <dgm:cxn modelId="{719510B9-345A-4667-B962-968C0DE2059A}" type="presParOf" srcId="{8B45BC14-7A22-41FC-826F-56C11C7FF868}" destId="{B137A5E7-7E67-4CEC-A53B-7514D1EFCA9D}" srcOrd="0" destOrd="0" presId="urn:microsoft.com/office/officeart/2018/5/layout/IconCircleLabelList"/>
    <dgm:cxn modelId="{E6B4FBFD-B662-49BA-91D2-7D459616DE0E}" type="presParOf" srcId="{B137A5E7-7E67-4CEC-A53B-7514D1EFCA9D}" destId="{08346DB4-E28D-4475-9627-3198174DAAAE}" srcOrd="0" destOrd="0" presId="urn:microsoft.com/office/officeart/2018/5/layout/IconCircleLabelList"/>
    <dgm:cxn modelId="{F2943946-952B-49C3-BAAA-069865735321}" type="presParOf" srcId="{B137A5E7-7E67-4CEC-A53B-7514D1EFCA9D}" destId="{009C0011-AB42-453D-AA2A-40AC5C1114B5}" srcOrd="1" destOrd="0" presId="urn:microsoft.com/office/officeart/2018/5/layout/IconCircleLabelList"/>
    <dgm:cxn modelId="{7EBC1ECE-0490-4774-BDC8-18A25387CFFF}" type="presParOf" srcId="{B137A5E7-7E67-4CEC-A53B-7514D1EFCA9D}" destId="{E1ECE7E6-A4FE-418B-B790-89E979EC0D88}" srcOrd="2" destOrd="0" presId="urn:microsoft.com/office/officeart/2018/5/layout/IconCircleLabelList"/>
    <dgm:cxn modelId="{026F79AF-1402-4209-8043-C78E73CDF573}" type="presParOf" srcId="{B137A5E7-7E67-4CEC-A53B-7514D1EFCA9D}" destId="{320F79D9-25C2-4EBC-B332-D360FAD7E676}" srcOrd="3" destOrd="0" presId="urn:microsoft.com/office/officeart/2018/5/layout/IconCircleLabelList"/>
    <dgm:cxn modelId="{B29AB49C-05D9-49BE-AB37-9D508C378993}" type="presParOf" srcId="{8B45BC14-7A22-41FC-826F-56C11C7FF868}" destId="{9495219E-3030-4AFE-98D5-2F6607EB1C04}" srcOrd="1" destOrd="0" presId="urn:microsoft.com/office/officeart/2018/5/layout/IconCircleLabelList"/>
    <dgm:cxn modelId="{C2FF2469-58B0-4BE0-A75F-B98B251763B4}" type="presParOf" srcId="{8B45BC14-7A22-41FC-826F-56C11C7FF868}" destId="{961F3570-BA38-4CA9-BCFA-F2FE67959C29}" srcOrd="2" destOrd="0" presId="urn:microsoft.com/office/officeart/2018/5/layout/IconCircleLabelList"/>
    <dgm:cxn modelId="{974BD3B1-A0EF-4F18-B736-1D72A711EE36}" type="presParOf" srcId="{961F3570-BA38-4CA9-BCFA-F2FE67959C29}" destId="{332CC82E-2732-4332-B222-5AA11519F4B1}" srcOrd="0" destOrd="0" presId="urn:microsoft.com/office/officeart/2018/5/layout/IconCircleLabelList"/>
    <dgm:cxn modelId="{FED09B9C-341F-4257-AAEB-363812F8B27A}" type="presParOf" srcId="{961F3570-BA38-4CA9-BCFA-F2FE67959C29}" destId="{B22573F0-287C-4583-947C-4DBEB52897BF}" srcOrd="1" destOrd="0" presId="urn:microsoft.com/office/officeart/2018/5/layout/IconCircleLabelList"/>
    <dgm:cxn modelId="{858AB4E7-886B-42D8-A30D-E7CDD792EC56}" type="presParOf" srcId="{961F3570-BA38-4CA9-BCFA-F2FE67959C29}" destId="{E660073B-A35E-4A46-838B-F47A1998DA43}" srcOrd="2" destOrd="0" presId="urn:microsoft.com/office/officeart/2018/5/layout/IconCircleLabelList"/>
    <dgm:cxn modelId="{01CFC00A-874B-4651-B9B3-3DAC29879EAE}" type="presParOf" srcId="{961F3570-BA38-4CA9-BCFA-F2FE67959C29}" destId="{D7B8C479-B90A-4B6B-B59B-44B1AB6A29A9}" srcOrd="3" destOrd="0" presId="urn:microsoft.com/office/officeart/2018/5/layout/IconCircleLabelList"/>
    <dgm:cxn modelId="{B792525C-8D73-4F0D-9FF3-640C907105F3}" type="presParOf" srcId="{8B45BC14-7A22-41FC-826F-56C11C7FF868}" destId="{BCC3A16C-0FE0-4BD8-950F-4797A4C2DB73}" srcOrd="3" destOrd="0" presId="urn:microsoft.com/office/officeart/2018/5/layout/IconCircleLabelList"/>
    <dgm:cxn modelId="{7D4201D1-E8B3-4323-B338-B8E5704322FB}" type="presParOf" srcId="{8B45BC14-7A22-41FC-826F-56C11C7FF868}" destId="{9AF4CC23-0438-43D7-8F70-CE6F308FE83E}" srcOrd="4" destOrd="0" presId="urn:microsoft.com/office/officeart/2018/5/layout/IconCircleLabelList"/>
    <dgm:cxn modelId="{A0D1A39B-0549-491A-9CD3-F54873781898}" type="presParOf" srcId="{9AF4CC23-0438-43D7-8F70-CE6F308FE83E}" destId="{A88BF49D-D9FB-4FF6-B33B-DDA1CB79C3B9}" srcOrd="0" destOrd="0" presId="urn:microsoft.com/office/officeart/2018/5/layout/IconCircleLabelList"/>
    <dgm:cxn modelId="{A3CC9339-6809-417F-9294-DD8BE7C33E70}" type="presParOf" srcId="{9AF4CC23-0438-43D7-8F70-CE6F308FE83E}" destId="{AE03B0FB-40BE-497E-B77A-FD94FB894F88}" srcOrd="1" destOrd="0" presId="urn:microsoft.com/office/officeart/2018/5/layout/IconCircleLabelList"/>
    <dgm:cxn modelId="{A08F01DB-F61D-458E-B52F-3E6E2515FE0D}" type="presParOf" srcId="{9AF4CC23-0438-43D7-8F70-CE6F308FE83E}" destId="{5889F313-A86D-49AF-B43B-74E365DE89B0}" srcOrd="2" destOrd="0" presId="urn:microsoft.com/office/officeart/2018/5/layout/IconCircleLabelList"/>
    <dgm:cxn modelId="{F0185937-559F-4C32-ACD7-9DC5F45B66DB}" type="presParOf" srcId="{9AF4CC23-0438-43D7-8F70-CE6F308FE83E}" destId="{05438E14-2EB9-4DA2-BA3A-46830B6B20E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8B40A-85CB-44CF-9E81-3063936285E3}">
      <dsp:nvSpPr>
        <dsp:cNvPr id="0" name=""/>
        <dsp:cNvSpPr/>
      </dsp:nvSpPr>
      <dsp:spPr>
        <a:xfrm>
          <a:off x="348206" y="835188"/>
          <a:ext cx="1075482" cy="107548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524FB-3A0E-4BA5-B04E-59FC2E252AEB}">
      <dsp:nvSpPr>
        <dsp:cNvPr id="0" name=""/>
        <dsp:cNvSpPr/>
      </dsp:nvSpPr>
      <dsp:spPr>
        <a:xfrm>
          <a:off x="577408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51185-6747-4E77-A3B3-9CCD7AC625EB}">
      <dsp:nvSpPr>
        <dsp:cNvPr id="0" name=""/>
        <dsp:cNvSpPr/>
      </dsp:nvSpPr>
      <dsp:spPr>
        <a:xfrm>
          <a:off x="4405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Notre histoire</a:t>
          </a:r>
        </a:p>
      </dsp:txBody>
      <dsp:txXfrm>
        <a:off x="4405" y="2245657"/>
        <a:ext cx="1763085" cy="705234"/>
      </dsp:txXfrm>
    </dsp:sp>
    <dsp:sp modelId="{C4618682-3912-4E72-999D-4BF5CD06322D}">
      <dsp:nvSpPr>
        <dsp:cNvPr id="0" name=""/>
        <dsp:cNvSpPr/>
      </dsp:nvSpPr>
      <dsp:spPr>
        <a:xfrm>
          <a:off x="2419832" y="835188"/>
          <a:ext cx="1075482" cy="107548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2F9AEA-3377-4AFB-BDDB-45672D648ACC}">
      <dsp:nvSpPr>
        <dsp:cNvPr id="0" name=""/>
        <dsp:cNvSpPr/>
      </dsp:nvSpPr>
      <dsp:spPr>
        <a:xfrm>
          <a:off x="2649033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EA8AF0-CDCB-4FBD-8FCB-A8EECB922CE0}">
      <dsp:nvSpPr>
        <dsp:cNvPr id="0" name=""/>
        <dsp:cNvSpPr/>
      </dsp:nvSpPr>
      <dsp:spPr>
        <a:xfrm>
          <a:off x="2076031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Mission</a:t>
          </a:r>
        </a:p>
      </dsp:txBody>
      <dsp:txXfrm>
        <a:off x="2076031" y="2245657"/>
        <a:ext cx="1763085" cy="705234"/>
      </dsp:txXfrm>
    </dsp:sp>
    <dsp:sp modelId="{1F290E81-B7E4-40F0-A220-DB97594D9AE3}">
      <dsp:nvSpPr>
        <dsp:cNvPr id="0" name=""/>
        <dsp:cNvSpPr/>
      </dsp:nvSpPr>
      <dsp:spPr>
        <a:xfrm>
          <a:off x="4491458" y="835188"/>
          <a:ext cx="1075482" cy="107548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DBD919-83B2-43D2-B22A-C1D340DD896A}">
      <dsp:nvSpPr>
        <dsp:cNvPr id="0" name=""/>
        <dsp:cNvSpPr/>
      </dsp:nvSpPr>
      <dsp:spPr>
        <a:xfrm>
          <a:off x="4720659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410A1B-B3E5-49A9-AA89-AAA8A26BCB24}">
      <dsp:nvSpPr>
        <dsp:cNvPr id="0" name=""/>
        <dsp:cNvSpPr/>
      </dsp:nvSpPr>
      <dsp:spPr>
        <a:xfrm>
          <a:off x="4147657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Philosophie</a:t>
          </a:r>
        </a:p>
      </dsp:txBody>
      <dsp:txXfrm>
        <a:off x="4147657" y="2245657"/>
        <a:ext cx="1763085" cy="705234"/>
      </dsp:txXfrm>
    </dsp:sp>
    <dsp:sp modelId="{17388459-6EB8-4F5E-BF5C-9EB4EB9F5789}">
      <dsp:nvSpPr>
        <dsp:cNvPr id="0" name=""/>
        <dsp:cNvSpPr/>
      </dsp:nvSpPr>
      <dsp:spPr>
        <a:xfrm>
          <a:off x="6563084" y="835188"/>
          <a:ext cx="1075482" cy="107548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8D9CF1-097F-4361-ABD4-11EB84ECFAE9}">
      <dsp:nvSpPr>
        <dsp:cNvPr id="0" name=""/>
        <dsp:cNvSpPr/>
      </dsp:nvSpPr>
      <dsp:spPr>
        <a:xfrm>
          <a:off x="6792285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08D94C-0979-4A7E-9611-4E89C272E0B9}">
      <dsp:nvSpPr>
        <dsp:cNvPr id="0" name=""/>
        <dsp:cNvSpPr/>
      </dsp:nvSpPr>
      <dsp:spPr>
        <a:xfrm>
          <a:off x="6219283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Produits et services</a:t>
          </a:r>
        </a:p>
      </dsp:txBody>
      <dsp:txXfrm>
        <a:off x="6219283" y="2245657"/>
        <a:ext cx="1763085" cy="705234"/>
      </dsp:txXfrm>
    </dsp:sp>
    <dsp:sp modelId="{21D2485F-A179-4312-960D-B04D23F73093}">
      <dsp:nvSpPr>
        <dsp:cNvPr id="0" name=""/>
        <dsp:cNvSpPr/>
      </dsp:nvSpPr>
      <dsp:spPr>
        <a:xfrm>
          <a:off x="8634710" y="835188"/>
          <a:ext cx="1075482" cy="107548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EB1C6-24EC-4328-9469-745343CCA869}">
      <dsp:nvSpPr>
        <dsp:cNvPr id="0" name=""/>
        <dsp:cNvSpPr/>
      </dsp:nvSpPr>
      <dsp:spPr>
        <a:xfrm>
          <a:off x="8863911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A5D214-334E-4BA2-B451-DC551C28264B}">
      <dsp:nvSpPr>
        <dsp:cNvPr id="0" name=""/>
        <dsp:cNvSpPr/>
      </dsp:nvSpPr>
      <dsp:spPr>
        <a:xfrm>
          <a:off x="8290908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200" kern="1200" noProof="0" dirty="0"/>
            <a:t>Grandes réalisations</a:t>
          </a:r>
        </a:p>
      </dsp:txBody>
      <dsp:txXfrm>
        <a:off x="8290908" y="2245657"/>
        <a:ext cx="1763085" cy="7052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2FEE0-5D38-41BA-91F4-C685EFB92C04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7F9BA-7C22-4CAB-8F98-954D0477F8C4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7F644-CA99-4D1C-AC22-9A40CAD36E45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Architecture</a:t>
          </a:r>
        </a:p>
      </dsp:txBody>
      <dsp:txXfrm>
        <a:off x="35606" y="2725540"/>
        <a:ext cx="2981250" cy="720000"/>
      </dsp:txXfrm>
    </dsp:sp>
    <dsp:sp modelId="{395704C5-F946-462D-A69C-EF9F9736D2B0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5E6294-B2C0-4C55-828B-784B823F312F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F658D-38C7-4601-A0BE-1335EF200B1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Construction</a:t>
          </a:r>
        </a:p>
      </dsp:txBody>
      <dsp:txXfrm>
        <a:off x="3538574" y="2725540"/>
        <a:ext cx="2981250" cy="720000"/>
      </dsp:txXfrm>
    </dsp:sp>
    <dsp:sp modelId="{E11D9D2D-E1EF-4F8B-B956-5276604AD9D9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FA072A-DFB4-4C7E-8DD2-3ED530ACB350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92316D-3FE7-4566-B3F0-19B75154652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3500" kern="1200" noProof="0" dirty="0"/>
            <a:t>Urbanisme</a:t>
          </a:r>
        </a:p>
      </dsp:txBody>
      <dsp:txXfrm>
        <a:off x="7041543" y="2725540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D0A7DB-F870-4289-A176-74DC8634D49F}">
      <dsp:nvSpPr>
        <dsp:cNvPr id="0" name=""/>
        <dsp:cNvSpPr/>
      </dsp:nvSpPr>
      <dsp:spPr>
        <a:xfrm>
          <a:off x="774129" y="709809"/>
          <a:ext cx="1255425" cy="12554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6532A6-7EC2-48FB-9700-1C2608E2063C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CCB9B7-3229-4D84-88AF-537C55717936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Performances</a:t>
          </a:r>
        </a:p>
      </dsp:txBody>
      <dsp:txXfrm>
        <a:off x="372805" y="2356270"/>
        <a:ext cx="2058075" cy="720000"/>
      </dsp:txXfrm>
    </dsp:sp>
    <dsp:sp modelId="{3EC02099-2D14-4F0B-98D2-969D1935C96B}">
      <dsp:nvSpPr>
        <dsp:cNvPr id="0" name=""/>
        <dsp:cNvSpPr/>
      </dsp:nvSpPr>
      <dsp:spPr>
        <a:xfrm>
          <a:off x="3192368" y="709809"/>
          <a:ext cx="1255425" cy="12554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C6369C-F074-481D-877F-C3CA1C8B2601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E48B1-231B-40EC-9DEB-E9C62DB9B354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Résultats de l’enquête</a:t>
          </a:r>
        </a:p>
      </dsp:txBody>
      <dsp:txXfrm>
        <a:off x="2791043" y="2356270"/>
        <a:ext cx="2058075" cy="720000"/>
      </dsp:txXfrm>
    </dsp:sp>
    <dsp:sp modelId="{3B05B3D7-3CA4-4213-988D-5520E9FCAC06}">
      <dsp:nvSpPr>
        <dsp:cNvPr id="0" name=""/>
        <dsp:cNvSpPr/>
      </dsp:nvSpPr>
      <dsp:spPr>
        <a:xfrm>
          <a:off x="5610606" y="709809"/>
          <a:ext cx="1255425" cy="12554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0C6F1C-67EB-49A3-8A6A-77FE6F4E2581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A5C5D9-1529-4C00-8952-5702A3EBEB99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Points forts/</a:t>
          </a:r>
          <a:br>
            <a:rPr lang="fr-FR" sz="2300" kern="1200" noProof="0" dirty="0"/>
          </a:br>
          <a:r>
            <a:rPr lang="fr-FR" sz="2300" kern="1200" noProof="0" dirty="0"/>
            <a:t>Points faibles</a:t>
          </a:r>
        </a:p>
      </dsp:txBody>
      <dsp:txXfrm>
        <a:off x="5209281" y="2356270"/>
        <a:ext cx="2058075" cy="720000"/>
      </dsp:txXfrm>
    </dsp:sp>
    <dsp:sp modelId="{CB636E1E-A841-49EB-A5DF-AEA92F5B90A0}">
      <dsp:nvSpPr>
        <dsp:cNvPr id="0" name=""/>
        <dsp:cNvSpPr/>
      </dsp:nvSpPr>
      <dsp:spPr>
        <a:xfrm>
          <a:off x="8028844" y="709809"/>
          <a:ext cx="1255425" cy="12554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D6C5FB-B8FF-4B57-B22D-AEAC08728B7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D07B9-A1AB-4FA9-8A07-1D52AC3E3ADB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300" kern="1200" noProof="0" dirty="0"/>
            <a:t>Mises à jour de projets clés</a:t>
          </a:r>
        </a:p>
      </dsp:txBody>
      <dsp:txXfrm>
        <a:off x="7627519" y="2356270"/>
        <a:ext cx="2058075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CCF9F-496F-4A91-9928-06906EDB772C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2ED098-F5FE-4A1B-9E20-DFC0D0A65C3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A9F55-1AF0-42BC-8EA6-1B678D5F2076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Aspirations</a:t>
          </a:r>
        </a:p>
      </dsp:txBody>
      <dsp:txXfrm>
        <a:off x="35606" y="2725540"/>
        <a:ext cx="2981250" cy="720000"/>
      </dsp:txXfrm>
    </dsp:sp>
    <dsp:sp modelId="{C99B2ADA-595B-48AD-A247-3E9820063DCC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494E7B-96C1-48B4-B650-9233C05BA3F4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B977E9-2E4A-4334-9684-AF022B9B409C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Nouvelles initiatives</a:t>
          </a:r>
        </a:p>
      </dsp:txBody>
      <dsp:txXfrm>
        <a:off x="3538574" y="2725540"/>
        <a:ext cx="2981250" cy="720000"/>
      </dsp:txXfrm>
    </dsp:sp>
    <dsp:sp modelId="{62D8ACCD-9BFE-4669-9256-5B431AFDB26B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A3AA3A-B895-49D9-93A1-ABD47A7C1F5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8AFCF-2D05-4D03-B9A1-295B281E4775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Indicateurs clés</a:t>
          </a:r>
        </a:p>
      </dsp:txBody>
      <dsp:txXfrm>
        <a:off x="7041543" y="2725540"/>
        <a:ext cx="2981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346DB4-E28D-4475-9627-3198174DAAA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9C0011-AB42-453D-AA2A-40AC5C1114B5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0F79D9-25C2-4EBC-B332-D360FAD7E676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Équipe des cadres</a:t>
          </a:r>
        </a:p>
      </dsp:txBody>
      <dsp:txXfrm>
        <a:off x="35606" y="2725540"/>
        <a:ext cx="2981250" cy="720000"/>
      </dsp:txXfrm>
    </dsp:sp>
    <dsp:sp modelId="{332CC82E-2732-4332-B222-5AA11519F4B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2573F0-287C-4583-947C-4DBEB52897BF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B8C479-B90A-4B6B-B59B-44B1AB6A29A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Nouveaux employés</a:t>
          </a:r>
        </a:p>
      </dsp:txBody>
      <dsp:txXfrm>
        <a:off x="3538574" y="2725540"/>
        <a:ext cx="2981250" cy="720000"/>
      </dsp:txXfrm>
    </dsp:sp>
    <dsp:sp modelId="{A88BF49D-D9FB-4FF6-B33B-DDA1CB79C3B9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03B0FB-40BE-497E-B77A-FD94FB894F8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438E14-2EB9-4DA2-BA3A-46830B6B20E0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noProof="0" dirty="0"/>
            <a:t>Anniversaires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e d’icônes avec cercles et étiquettes"/>
  <dgm:desc val="Permet de représenter des blocs d’informations non séquentiels ou groupés, accompagnés d’un visuel associé. Utilisation optimale avec des icônes ou des petites images et des légendes de texte courte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623AA0E9-8CD0-4A6E-A65E-A06028B83F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5E2408B-C9AB-4665-AC99-B057BD0A43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271981-356B-40D6-839A-88F73C3694D5}" type="datetime1">
              <a:rPr lang="fr-FR" smtClean="0"/>
              <a:t>17/10/2023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CD1B215-531B-4869-BD98-BD3B1390B1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0B53F21-4D67-455D-8074-E9E6EC26FA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52858E0-3D38-47B7-97D4-4FE08D90D359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14433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jpeg>
</file>

<file path=ppt/media/image57.jpeg>
</file>

<file path=ppt/media/image58.png>
</file>

<file path=ppt/media/image59.svg>
</file>

<file path=ppt/media/image6.jpeg>
</file>

<file path=ppt/media/image60.png>
</file>

<file path=ppt/media/image61.svg>
</file>

<file path=ppt/media/image62.png>
</file>

<file path=ppt/media/image63.sv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80CC52-1D61-4C2C-A0FC-8BC9C4116966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ECAD9-32EE-4091-BDA5-6BD15ACC5E58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66189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5981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6990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9212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4239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7502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63253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49896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1807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592770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250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1130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7934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24190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82665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4674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66210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36012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3107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16875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04044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29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5577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5258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553338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86482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1710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84684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74593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2464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36054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64219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383360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39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046065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40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5222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27793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41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6860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5643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2258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4433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3687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84ECAD9-32EE-4091-BDA5-6BD15ACC5E58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6393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D1D313A2-A4D4-40DF-A0C2-C29F641685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FF3BC-AFCF-47C4-88AF-1CF76B6F1C3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2850" y="4508500"/>
            <a:ext cx="5118100" cy="1279652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12850" y="2057400"/>
            <a:ext cx="5118100" cy="1929066"/>
          </a:xfrm>
        </p:spPr>
        <p:txBody>
          <a:bodyPr rtlCol="0" anchor="b">
            <a:noAutofit/>
          </a:bodyPr>
          <a:lstStyle>
            <a:lvl1pPr algn="l">
              <a:lnSpc>
                <a:spcPct val="90000"/>
              </a:lnSpc>
              <a:defRPr sz="5400" b="1" spc="-50" baseline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92200" y="786383"/>
            <a:ext cx="3068833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812800"/>
            <a:ext cx="5713841" cy="4868609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92200" y="3043050"/>
            <a:ext cx="3068832" cy="2638359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139700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624142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3C6EDAD-03EB-4F25-A790-FA572A614562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cxnSp>
        <p:nvCxnSpPr>
          <p:cNvPr id="15" name="Connecteur droit 19">
            <a:extLst>
              <a:ext uri="{FF2B5EF4-FFF2-40B4-BE49-F238E27FC236}">
                <a16:creationId xmlns:a16="http://schemas.microsoft.com/office/drawing/2014/main" id="{D84C14C5-D99C-45CD-8001-AC745F4FB49B}"/>
              </a:ext>
            </a:extLst>
          </p:cNvPr>
          <p:cNvCxnSpPr>
            <a:cxnSpLocks/>
          </p:cNvCxnSpPr>
          <p:nvPr userDrawn="1"/>
        </p:nvCxnSpPr>
        <p:spPr>
          <a:xfrm flipH="1">
            <a:off x="1092200" y="6446838"/>
            <a:ext cx="1643438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9">
            <a:extLst>
              <a:ext uri="{FF2B5EF4-FFF2-40B4-BE49-F238E27FC236}">
                <a16:creationId xmlns:a16="http://schemas.microsoft.com/office/drawing/2014/main" id="{019842DD-D0AB-4E35-9AB2-7DBB6E26612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20100" y="6429376"/>
            <a:ext cx="1000462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9">
            <a:extLst>
              <a:ext uri="{FF2B5EF4-FFF2-40B4-BE49-F238E27FC236}">
                <a16:creationId xmlns:a16="http://schemas.microsoft.com/office/drawing/2014/main" id="{832851A7-B301-4616-9843-9A0D06646DF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65675" y="6446838"/>
            <a:ext cx="407258" cy="635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20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C41A77-5745-455C-9289-A199F6DFED0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5082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rtlCol="0" anchor="ctr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2003424"/>
            <a:ext cx="1036320" cy="1857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377398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B4E8592-1A43-47C6-86D8-3B2CCA54BCE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C7DA98-7B92-4F45-80F8-1AEF72A601CF}"/>
              </a:ext>
            </a:extLst>
          </p:cNvPr>
          <p:cNvSpPr/>
          <p:nvPr userDrawn="1"/>
        </p:nvSpPr>
        <p:spPr>
          <a:xfrm>
            <a:off x="1078230" y="2003423"/>
            <a:ext cx="3576082" cy="185737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314700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96815B-4256-4CE0-9FCF-3A2967CF5792}"/>
              </a:ext>
            </a:extLst>
          </p:cNvPr>
          <p:cNvSpPr/>
          <p:nvPr userDrawn="1"/>
        </p:nvSpPr>
        <p:spPr>
          <a:xfrm>
            <a:off x="1092200" y="993775"/>
            <a:ext cx="1036320" cy="936626"/>
          </a:xfrm>
          <a:prstGeom prst="rect">
            <a:avLst/>
          </a:prstGeom>
          <a:solidFill>
            <a:schemeClr val="tx2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81282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rtlCol="0" anchor="ctr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1CF5C74-3E6A-4A3F-A2E4-3AD32197C9A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954305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84722" y="548355"/>
            <a:ext cx="6054846" cy="634336"/>
          </a:xfrm>
        </p:spPr>
        <p:txBody>
          <a:bodyPr rtlCol="0" anchor="ctr">
            <a:noAutofit/>
          </a:bodyPr>
          <a:lstStyle>
            <a:lvl1pPr>
              <a:lnSpc>
                <a:spcPct val="90000"/>
              </a:lnSpc>
              <a:defRPr sz="36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00833" y="1611313"/>
            <a:ext cx="6072099" cy="3755104"/>
          </a:xfrm>
        </p:spPr>
        <p:txBody>
          <a:bodyPr rtlCol="0" anchor="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D61D088-210F-42DC-ACD5-E1FFEF1098D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51046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’image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541486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68577" y="880375"/>
            <a:ext cx="6054846" cy="634336"/>
          </a:xfrm>
        </p:spPr>
        <p:txBody>
          <a:bodyPr rtlCol="0" anchor="ctr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E80C968-2054-44C3-B09B-F851B537D29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446475-024F-4C71-99D3-501468ACAD11}"/>
              </a:ext>
            </a:extLst>
          </p:cNvPr>
          <p:cNvSpPr/>
          <p:nvPr userDrawn="1"/>
        </p:nvSpPr>
        <p:spPr>
          <a:xfrm>
            <a:off x="5577840" y="0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767602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73373" y="943430"/>
            <a:ext cx="4699452" cy="3977366"/>
          </a:xfrm>
        </p:spPr>
        <p:txBody>
          <a:bodyPr rtlCol="0"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941406-F29F-4B16-A525-7D046BB1204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73BF96-A07C-4AAA-A37F-65151BD22A70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12771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 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 userDrawn="1"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rtlCol="0"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18529" y="943430"/>
            <a:ext cx="4654296" cy="3977366"/>
          </a:xfrm>
        </p:spPr>
        <p:txBody>
          <a:bodyPr rtlCol="0"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12" name="Espace réservé de la date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D98C02E-D6F4-4B92-B035-AB316F10DE93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3" name="Espace réservé du pied de page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4" name="Espace réservé du numéro de diapositive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F28F-6C7B-471B-9839-EF88426C1976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98616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/>
          </a:solidFill>
        </p:spPr>
        <p:txBody>
          <a:bodyPr lIns="457200" tIns="457200"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 algn="ctr">
              <a:defRPr sz="4400" b="1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 rtl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F3838D5B-520B-4348-B77E-A945FEB2A3F0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A4DE4A-F8EF-47D5-8C37-A9021C2BB6A3}"/>
              </a:ext>
            </a:extLst>
          </p:cNvPr>
          <p:cNvSpPr/>
          <p:nvPr userDrawn="1"/>
        </p:nvSpPr>
        <p:spPr>
          <a:xfrm>
            <a:off x="3536950" y="4535901"/>
            <a:ext cx="5118100" cy="1256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98695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7FF54D-0E67-4DFF-A299-1B42A6842A4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5604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re de diaposi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élogramme 14">
            <a:extLst>
              <a:ext uri="{FF2B5EF4-FFF2-40B4-BE49-F238E27FC236}">
                <a16:creationId xmlns:a16="http://schemas.microsoft.com/office/drawing/2014/main" id="{F5AA8A10-E19C-430B-9D5D-8D12F92BFEC5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A7C93D4F-3003-4D58-9AFB-356A0F800F42}"/>
              </a:ext>
            </a:extLst>
          </p:cNvPr>
          <p:cNvSpPr/>
          <p:nvPr userDrawn="1"/>
        </p:nvSpPr>
        <p:spPr>
          <a:xfrm>
            <a:off x="6394450" y="0"/>
            <a:ext cx="15392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B5975F-AF97-48B0-A771-BDE84E3E63E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86028FDE-6655-4B55-B3B4-5B366034E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629400" y="758952"/>
            <a:ext cx="4526280" cy="3227514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6000" b="1" spc="-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632171" y="4508500"/>
            <a:ext cx="4526280" cy="1279652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6D3E1BBA-670B-4CAE-B839-50ADB23DDBC6}"/>
              </a:ext>
            </a:extLst>
          </p:cNvPr>
          <p:cNvSpPr/>
          <p:nvPr userDrawn="1"/>
        </p:nvSpPr>
        <p:spPr>
          <a:xfrm>
            <a:off x="6311900" y="0"/>
            <a:ext cx="15392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63938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1346200"/>
            <a:ext cx="2448033" cy="4530725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92200" y="1346200"/>
            <a:ext cx="7480300" cy="4530723"/>
          </a:xfrm>
        </p:spPr>
        <p:txBody>
          <a:bodyPr vert="eaVert" lIns="45720" tIns="0" rIns="45720" bIns="0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93883D-CBBA-4740-A296-FA0AD91D38E0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6B443CC6-CDCA-4595-ADAE-DCB961FF1A8E}"/>
              </a:ext>
            </a:extLst>
          </p:cNvPr>
          <p:cNvSpPr/>
          <p:nvPr userDrawn="1"/>
        </p:nvSpPr>
        <p:spPr>
          <a:xfrm rot="16200000">
            <a:off x="8871481" y="-14658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4068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8E2845-AB0C-47C2-AA68-C880B7EE65F1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élogramme 14">
            <a:extLst>
              <a:ext uri="{FF2B5EF4-FFF2-40B4-BE49-F238E27FC236}">
                <a16:creationId xmlns:a16="http://schemas.microsoft.com/office/drawing/2014/main" id="{98B82A56-7790-48EC-983D-AB8F703699B2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BF574EA-292B-4DF2-89A5-1F6FCB4C59DC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2" name="Espace réservé d’image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2451099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rtl="0"/>
            <a:endParaRPr lang="fr-FR" sz="1400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41599" y="3746500"/>
            <a:ext cx="8331202" cy="1308100"/>
          </a:xfrm>
        </p:spPr>
        <p:txBody>
          <a:bodyPr rtlCol="0" anchor="b" anchorCtr="0">
            <a:noAutofit/>
          </a:bodyPr>
          <a:lstStyle>
            <a:lvl1pPr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641600" y="5219700"/>
            <a:ext cx="8331201" cy="58674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7528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62FF245-2F07-41EE-836D-2FC9DFD4622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12" name="Espace réservé d’image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1735138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rtl="0"/>
            <a:endParaRPr lang="fr-FR" sz="1400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30399" y="3746500"/>
            <a:ext cx="8331202" cy="1308100"/>
          </a:xfrm>
        </p:spPr>
        <p:txBody>
          <a:bodyPr rtlCol="0" anchor="b" anchorCtr="0">
            <a:noAutofit/>
          </a:bodyPr>
          <a:lstStyle>
            <a:lvl1pPr algn="ctr"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930400" y="5219700"/>
            <a:ext cx="8331201" cy="586740"/>
          </a:xfrm>
        </p:spPr>
        <p:txBody>
          <a:bodyPr lIns="91440" rIns="91440" rtlCol="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5369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6648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514C5-0BA7-484D-8D85-04DDAD281388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Autofit/>
          </a:bodyPr>
          <a:lstStyle>
            <a:lvl1pPr marL="0" indent="0" algn="l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186731" y="2958274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395" y="2958273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31AD53-A2E2-48F9-A40E-DFB99192E3E9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BDC39D-A212-47A5-9B38-897F0B72D8B4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élogramme 14">
            <a:extLst>
              <a:ext uri="{FF2B5EF4-FFF2-40B4-BE49-F238E27FC236}">
                <a16:creationId xmlns:a16="http://schemas.microsoft.com/office/drawing/2014/main" id="{AF082EE3-41AA-4817-A1CC-C33DDB8F675F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B483F18-6566-433B-91B2-3CA3376755C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rallélogramme 14">
            <a:extLst>
              <a:ext uri="{FF2B5EF4-FFF2-40B4-BE49-F238E27FC236}">
                <a16:creationId xmlns:a16="http://schemas.microsoft.com/office/drawing/2014/main" id="{D20796F3-5674-4AF5-9623-575731F82E52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6548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8341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607C9D3-1F07-42C9-B1E4-B644CC70D1F7}" type="datetime1">
              <a:rPr lang="fr-FR" noProof="0" smtClean="0"/>
              <a:t>17/10/2023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48463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Pied de page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375670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25E55C-1C16-46C6-B789-A4B2BCEF8F86}"/>
              </a:ext>
            </a:extLst>
          </p:cNvPr>
          <p:cNvSpPr/>
          <p:nvPr userDrawn="1"/>
        </p:nvSpPr>
        <p:spPr>
          <a:xfrm>
            <a:off x="0" y="1011981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8" r:id="rId2"/>
    <p:sldLayoutId id="2147483707" r:id="rId3"/>
    <p:sldLayoutId id="2147483708" r:id="rId4"/>
    <p:sldLayoutId id="2147483719" r:id="rId5"/>
    <p:sldLayoutId id="2147483709" r:id="rId6"/>
    <p:sldLayoutId id="2147483716" r:id="rId7"/>
    <p:sldLayoutId id="2147483710" r:id="rId8"/>
    <p:sldLayoutId id="2147483711" r:id="rId9"/>
    <p:sldLayoutId id="2147483712" r:id="rId10"/>
    <p:sldLayoutId id="2147483727" r:id="rId11"/>
    <p:sldLayoutId id="2147483720" r:id="rId12"/>
    <p:sldLayoutId id="2147483721" r:id="rId13"/>
    <p:sldLayoutId id="2147483725" r:id="rId14"/>
    <p:sldLayoutId id="2147483726" r:id="rId15"/>
    <p:sldLayoutId id="2147483722" r:id="rId16"/>
    <p:sldLayoutId id="2147483723" r:id="rId17"/>
    <p:sldLayoutId id="2147483715" r:id="rId18"/>
    <p:sldLayoutId id="2147483713" r:id="rId19"/>
    <p:sldLayoutId id="2147483714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 userDrawn="1">
          <p15:clr>
            <a:srgbClr val="F26B43"/>
          </p15:clr>
        </p15:guide>
        <p15:guide id="2" pos="688" userDrawn="1">
          <p15:clr>
            <a:srgbClr val="F26B43"/>
          </p15:clr>
        </p15:guide>
        <p15:guide id="3" pos="7038" userDrawn="1">
          <p15:clr>
            <a:srgbClr val="F26B43"/>
          </p15:clr>
        </p15:guide>
        <p15:guide id="4" orient="horz" pos="3702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www.dreamstime.com/stock-images-detail-industrial-machine-factory-image21847724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mestresascensionados.blogspot.com/2015/11/meu-eu-superior-qual-caminho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pxhere.com/en/photo/941464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9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7.jpeg"/><Relationship Id="rId5" Type="http://schemas.openxmlformats.org/officeDocument/2006/relationships/image" Target="../media/image66.jpeg"/><Relationship Id="rId4" Type="http://schemas.openxmlformats.org/officeDocument/2006/relationships/image" Target="../media/image65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ites.gsu.edu/skondeti1/2015/09/16/big-data-the-good-and-the-not-so-good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pxfuel.com/en/free-photo-xltu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 descr="Groupe de personnes en pleine conversation">
            <a:extLst>
              <a:ext uri="{FF2B5EF4-FFF2-40B4-BE49-F238E27FC236}">
                <a16:creationId xmlns:a16="http://schemas.microsoft.com/office/drawing/2014/main" id="{C7D5F6B1-1228-4C2A-AE2C-950C34054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311900" cy="685800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017FF9C-6A7E-4A79-81BB-438E8EA967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9400" y="758952"/>
            <a:ext cx="5241022" cy="3227514"/>
          </a:xfrm>
        </p:spPr>
        <p:txBody>
          <a:bodyPr rtlCol="0"/>
          <a:lstStyle/>
          <a:p>
            <a:pPr rtl="0"/>
            <a:r>
              <a:rPr lang="fr-FR" dirty="0"/>
              <a:t>Test Technique</a:t>
            </a:r>
            <a:br>
              <a:rPr lang="fr-FR" dirty="0"/>
            </a:br>
            <a:r>
              <a:rPr lang="fr-FR" sz="5000" dirty="0"/>
              <a:t>Problème de </a:t>
            </a:r>
            <a:r>
              <a:rPr lang="fr-FR" sz="5000" dirty="0" err="1"/>
              <a:t>Churn</a:t>
            </a:r>
            <a:endParaRPr lang="fr-FR" sz="5000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FFFB5E3C-FE17-44EA-B59B-183125D08F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19/10/2023</a:t>
            </a:r>
          </a:p>
          <a:p>
            <a:pPr rtl="0"/>
            <a:r>
              <a:rPr lang="fr-FR" b="1" i="1" dirty="0">
                <a:latin typeface="+mj-lt"/>
              </a:rPr>
              <a:t>Cyriac AZEFACK</a:t>
            </a:r>
          </a:p>
        </p:txBody>
      </p:sp>
      <p:pic>
        <p:nvPicPr>
          <p:cNvPr id="1026" name="Picture 2" descr="Quinten | Ingénierie en Data Science et Intelligence Artificielle pour la  santé, la finance et la formation">
            <a:extLst>
              <a:ext uri="{FF2B5EF4-FFF2-40B4-BE49-F238E27FC236}">
                <a16:creationId xmlns:a16="http://schemas.microsoft.com/office/drawing/2014/main" id="{146259EE-472E-1DBC-BA2D-F594DA421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321" y="190527"/>
            <a:ext cx="3973061" cy="16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296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081463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Transformation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4331" y="-5826"/>
            <a:ext cx="4472931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Encodage des variables catégorielles </a:t>
            </a:r>
            <a:r>
              <a:rPr lang="fr-FR" dirty="0">
                <a:latin typeface="+mj-lt"/>
              </a:rPr>
              <a:t>en utilisant le « </a:t>
            </a:r>
            <a:r>
              <a:rPr lang="fr-FR" dirty="0" err="1">
                <a:latin typeface="+mj-lt"/>
              </a:rPr>
              <a:t>One-Hot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Encoding</a:t>
            </a:r>
            <a:r>
              <a:rPr lang="fr-FR" dirty="0">
                <a:latin typeface="+mj-lt"/>
              </a:rPr>
              <a:t> »</a:t>
            </a:r>
          </a:p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Standardisation des variables numériques </a:t>
            </a:r>
            <a:r>
              <a:rPr lang="fr-FR" dirty="0">
                <a:latin typeface="+mj-lt"/>
              </a:rPr>
              <a:t>(moyenne à 0 et écart-type de 1)</a:t>
            </a:r>
          </a:p>
        </p:txBody>
      </p:sp>
      <p:pic>
        <p:nvPicPr>
          <p:cNvPr id="6146" name="Picture 2" descr="One-Hot-Encoding-for-Scikit-Learn-in-Python-Explained">
            <a:extLst>
              <a:ext uri="{FF2B5EF4-FFF2-40B4-BE49-F238E27FC236}">
                <a16:creationId xmlns:a16="http://schemas.microsoft.com/office/drawing/2014/main" id="{F6111CDF-8DAB-F0B8-7B4A-028084282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EEEEEE"/>
              </a:clrFrom>
              <a:clrTo>
                <a:srgbClr val="EEEEE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903" y="3845561"/>
            <a:ext cx="3500741" cy="1969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Feature Scaling. Feature scaling is a data preprocessing… | by Can Benli |  Sep, 2023 | Medium">
            <a:extLst>
              <a:ext uri="{FF2B5EF4-FFF2-40B4-BE49-F238E27FC236}">
                <a16:creationId xmlns:a16="http://schemas.microsoft.com/office/drawing/2014/main" id="{AFD7BD16-916E-53BC-D9BE-DE197C804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019" y="5356456"/>
            <a:ext cx="4257805" cy="150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66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Modélisation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Choix du Modèle</a:t>
            </a:r>
          </a:p>
          <a:p>
            <a:pPr rtl="0"/>
            <a:r>
              <a:rPr lang="fr-FR" dirty="0"/>
              <a:t>Performances</a:t>
            </a:r>
          </a:p>
          <a:p>
            <a:pPr rtl="0"/>
            <a:r>
              <a:rPr lang="fr-FR" dirty="0"/>
              <a:t>Explicabilité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30811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Choix du Modèle ML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697" y="-5826"/>
            <a:ext cx="4562847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Problématique : </a:t>
            </a:r>
            <a:r>
              <a:rPr lang="fr-FR" dirty="0">
                <a:latin typeface="+mj-lt"/>
              </a:rPr>
              <a:t>modèle de prédiction capable d'anticiper quels clients sont les plus susceptibles de quitter la banque </a:t>
            </a:r>
            <a:r>
              <a:rPr lang="fr-FR" dirty="0">
                <a:latin typeface="+mj-lt"/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chemeClr val="accent1"/>
                </a:solidFill>
                <a:latin typeface="+mj-lt"/>
                <a:sym typeface="Wingdings" panose="05000000000000000000" pitchFamily="2" charset="2"/>
              </a:rPr>
              <a:t>Problème de Classification</a:t>
            </a:r>
            <a:endParaRPr lang="fr-FR" dirty="0">
              <a:latin typeface="+mj-lt"/>
            </a:endParaRPr>
          </a:p>
          <a:p>
            <a:pPr marL="430213" indent="-342900"/>
            <a:r>
              <a:rPr lang="fr-FR" dirty="0">
                <a:latin typeface="+mj-lt"/>
              </a:rPr>
              <a:t>Choix d’un modèle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régression logistique</a:t>
            </a:r>
          </a:p>
          <a:p>
            <a:pPr marL="547561" lvl="1" indent="-342900"/>
            <a:r>
              <a:rPr lang="fr-FR" dirty="0">
                <a:latin typeface="+mj-lt"/>
              </a:rPr>
              <a:t>Permet de quantifier une probabilité de classification</a:t>
            </a:r>
          </a:p>
          <a:p>
            <a:pPr marL="547561" lvl="1" indent="-342900"/>
            <a:r>
              <a:rPr lang="fr-FR" dirty="0">
                <a:latin typeface="+mj-lt"/>
              </a:rPr>
              <a:t>Les coefficients du modèle permettent de comprendre l'impact de chaque variable sur la probabilité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.</a:t>
            </a:r>
          </a:p>
          <a:p>
            <a:pPr marL="547561" lvl="1" indent="-342900"/>
            <a:r>
              <a:rPr lang="fr-FR" dirty="0">
                <a:latin typeface="+mj-lt"/>
              </a:rPr>
              <a:t>Assignation d’un poids à chaque classe</a:t>
            </a:r>
          </a:p>
          <a:p>
            <a:pPr marL="547561" lvl="1" indent="-342900"/>
            <a:r>
              <a:rPr lang="fr-FR" dirty="0">
                <a:latin typeface="+mj-lt"/>
              </a:rPr>
              <a:t>Relativement simple à mettre en œuvre et à interpréter.</a:t>
            </a:r>
          </a:p>
          <a:p>
            <a:pPr marL="430213" indent="-342900"/>
            <a:r>
              <a:rPr lang="fr-FR" dirty="0">
                <a:latin typeface="+mj-lt"/>
              </a:rPr>
              <a:t>Séparation données d’apprentissage et données de test (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70/30</a:t>
            </a:r>
            <a:r>
              <a:rPr lang="fr-FR" dirty="0">
                <a:latin typeface="+mj-lt"/>
              </a:rPr>
              <a:t>) </a:t>
            </a:r>
          </a:p>
          <a:p>
            <a:pPr marL="547561" lvl="1" indent="-342900"/>
            <a:r>
              <a:rPr lang="fr-FR" dirty="0">
                <a:latin typeface="+mj-lt"/>
              </a:rPr>
              <a:t>Equilibrage par rapport à la variable de </a:t>
            </a:r>
            <a:r>
              <a:rPr lang="fr-FR" dirty="0" err="1">
                <a:latin typeface="+mj-lt"/>
              </a:rPr>
              <a:t>churn</a:t>
            </a:r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A2D48C-44D1-3317-155B-25619284F803}"/>
              </a:ext>
            </a:extLst>
          </p:cNvPr>
          <p:cNvSpPr txBox="1"/>
          <p:nvPr/>
        </p:nvSpPr>
        <p:spPr>
          <a:xfrm>
            <a:off x="6697" y="6852161"/>
            <a:ext cx="45628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4" tooltip="https://mestresascensionados.blogspot.com/2015/11/meu-eu-superior-qual-caminho.html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5" tooltip="https://creativecommons.org/licenses/by-nc-nd/3.0/"/>
              </a:rPr>
              <a:t>CC BY-NC-ND</a:t>
            </a:r>
            <a:endParaRPr lang="fr-FR" sz="900"/>
          </a:p>
        </p:txBody>
      </p:sp>
    </p:spTree>
    <p:extLst>
      <p:ext uri="{BB962C8B-B14F-4D97-AF65-F5344CB8AC3E}">
        <p14:creationId xmlns:p14="http://schemas.microsoft.com/office/powerpoint/2010/main" val="947941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5BA7203-E18A-4594-9991-EFE3B8E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Performances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27A83FB-7938-637B-90DB-CA1F1616F7C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8756" y="3624200"/>
            <a:ext cx="3148607" cy="305062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30B8A07-8327-2014-3AC2-C5F4046F940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96420" y="1935731"/>
            <a:ext cx="4944768" cy="456669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FAB90FA-7D24-DE50-D563-A316CBFB194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47438" y="1795373"/>
            <a:ext cx="2909327" cy="183236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1899F5AA-0712-07C8-2E8E-937A3AA88997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40119" y="3685755"/>
            <a:ext cx="3233292" cy="303002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09B7D8AA-361F-AFBB-E108-944CC24F086D}"/>
              </a:ext>
            </a:extLst>
          </p:cNvPr>
          <p:cNvSpPr txBox="1"/>
          <p:nvPr/>
        </p:nvSpPr>
        <p:spPr>
          <a:xfrm>
            <a:off x="1097280" y="6613264"/>
            <a:ext cx="1917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i="1" dirty="0"/>
              <a:t>Normalisation : Classe observée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2C8EF6A-73F5-94EE-6EFA-8677CE1B100A}"/>
              </a:ext>
            </a:extLst>
          </p:cNvPr>
          <p:cNvSpPr txBox="1"/>
          <p:nvPr/>
        </p:nvSpPr>
        <p:spPr>
          <a:xfrm>
            <a:off x="4245887" y="6589871"/>
            <a:ext cx="1917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i="1" dirty="0"/>
              <a:t>Normalisation : Classe prédite</a:t>
            </a:r>
          </a:p>
        </p:txBody>
      </p:sp>
    </p:spTree>
    <p:extLst>
      <p:ext uri="{BB962C8B-B14F-4D97-AF65-F5344CB8AC3E}">
        <p14:creationId xmlns:p14="http://schemas.microsoft.com/office/powerpoint/2010/main" val="1284200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5BA7203-E18A-4594-9991-EFE3B8E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Explicabilité</a:t>
            </a:r>
          </a:p>
        </p:txBody>
      </p:sp>
    </p:spTree>
    <p:extLst>
      <p:ext uri="{BB962C8B-B14F-4D97-AF65-F5344CB8AC3E}">
        <p14:creationId xmlns:p14="http://schemas.microsoft.com/office/powerpoint/2010/main" val="1253314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Performances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697" y="1032"/>
            <a:ext cx="4562847" cy="6844270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Problématique : </a:t>
            </a:r>
            <a:r>
              <a:rPr lang="fr-FR" dirty="0">
                <a:latin typeface="+mj-lt"/>
              </a:rPr>
              <a:t>modèle de prédiction capable d'anticiper quels clients sont les plus susceptibles de quitter la banque </a:t>
            </a:r>
            <a:r>
              <a:rPr lang="fr-FR" dirty="0">
                <a:latin typeface="+mj-lt"/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chemeClr val="accent1"/>
                </a:solidFill>
                <a:latin typeface="+mj-lt"/>
                <a:sym typeface="Wingdings" panose="05000000000000000000" pitchFamily="2" charset="2"/>
              </a:rPr>
              <a:t>Problème de Classification</a:t>
            </a:r>
            <a:endParaRPr lang="fr-FR" dirty="0">
              <a:latin typeface="+mj-lt"/>
            </a:endParaRPr>
          </a:p>
          <a:p>
            <a:pPr marL="430213" indent="-342900"/>
            <a:r>
              <a:rPr lang="fr-FR" dirty="0">
                <a:latin typeface="+mj-lt"/>
              </a:rPr>
              <a:t>Choix d’un modèle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régression logistique</a:t>
            </a:r>
          </a:p>
          <a:p>
            <a:pPr marL="547561" lvl="1" indent="-342900"/>
            <a:r>
              <a:rPr lang="fr-FR" dirty="0">
                <a:latin typeface="+mj-lt"/>
              </a:rPr>
              <a:t>Permet de quantifier une probabilité de classification</a:t>
            </a:r>
          </a:p>
          <a:p>
            <a:pPr marL="547561" lvl="1" indent="-342900"/>
            <a:r>
              <a:rPr lang="fr-FR" dirty="0">
                <a:latin typeface="+mj-lt"/>
              </a:rPr>
              <a:t>Les coefficients du modèle permettent de comprendre l'impact de chaque variable sur la probabilité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.</a:t>
            </a:r>
          </a:p>
          <a:p>
            <a:pPr marL="547561" lvl="1" indent="-342900"/>
            <a:r>
              <a:rPr lang="fr-FR" dirty="0">
                <a:latin typeface="+mj-lt"/>
              </a:rPr>
              <a:t>Assignation d’un poids à chaque classe</a:t>
            </a:r>
          </a:p>
          <a:p>
            <a:pPr marL="547561" lvl="1" indent="-342900"/>
            <a:r>
              <a:rPr lang="fr-FR" dirty="0">
                <a:latin typeface="+mj-lt"/>
              </a:rPr>
              <a:t>Relativement simple à mettre en œuvre et à interpréter.</a:t>
            </a:r>
          </a:p>
          <a:p>
            <a:pPr marL="430213" indent="-342900"/>
            <a:r>
              <a:rPr lang="fr-FR" dirty="0">
                <a:latin typeface="+mj-lt"/>
              </a:rPr>
              <a:t>Séparation données d’apprentissage et données de test (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70/30</a:t>
            </a:r>
            <a:r>
              <a:rPr lang="fr-FR" dirty="0">
                <a:latin typeface="+mj-lt"/>
              </a:rPr>
              <a:t>) </a:t>
            </a:r>
          </a:p>
          <a:p>
            <a:pPr marL="547561" lvl="1" indent="-342900"/>
            <a:r>
              <a:rPr lang="fr-FR" dirty="0">
                <a:latin typeface="+mj-lt"/>
              </a:rPr>
              <a:t>Equilibrage par rapport à la variable de </a:t>
            </a:r>
            <a:r>
              <a:rPr lang="fr-FR" dirty="0" err="1">
                <a:latin typeface="+mj-lt"/>
              </a:rPr>
              <a:t>churn</a:t>
            </a:r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0959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Résultats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Priorisation des clients</a:t>
            </a:r>
          </a:p>
          <a:p>
            <a:pPr rtl="0"/>
            <a:r>
              <a:rPr lang="fr-FR" dirty="0"/>
              <a:t>Process de Décision</a:t>
            </a:r>
          </a:p>
          <a:p>
            <a:pPr rtl="0"/>
            <a:r>
              <a:rPr lang="fr-FR" dirty="0"/>
              <a:t>POC: Interface Conseiller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543269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6" y="1885125"/>
            <a:ext cx="3358928" cy="2093975"/>
          </a:xfrm>
        </p:spPr>
        <p:txBody>
          <a:bodyPr rtlCol="0"/>
          <a:lstStyle/>
          <a:p>
            <a:pPr algn="r" rtl="0"/>
            <a:r>
              <a:rPr lang="fr-FR" dirty="0"/>
              <a:t>Prochaines étapes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Performances Techniques</a:t>
            </a:r>
          </a:p>
          <a:p>
            <a:pPr rtl="0"/>
            <a:r>
              <a:rPr lang="fr-FR" dirty="0"/>
              <a:t>ROI &amp; Roadmap</a:t>
            </a:r>
          </a:p>
          <a:p>
            <a:pPr rtl="0"/>
            <a:r>
              <a:rPr lang="fr-FR" dirty="0"/>
              <a:t>Industrialisation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058952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CE09A200-4838-4284-BD1E-19701CAB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À propos de </a:t>
            </a:r>
            <a:r>
              <a:rPr lang="fr-FR" dirty="0" err="1"/>
              <a:t>Fabrikam</a:t>
            </a:r>
            <a:endParaRPr lang="fr-FR" dirty="0"/>
          </a:p>
        </p:txBody>
      </p:sp>
      <p:graphicFrame>
        <p:nvGraphicFramePr>
          <p:cNvPr id="9" name="Espace réservé du contenu 6" descr="C’est une diapositive de l’ordre du jour avec des icônes et du texte">
            <a:extLst>
              <a:ext uri="{FF2B5EF4-FFF2-40B4-BE49-F238E27FC236}">
                <a16:creationId xmlns:a16="http://schemas.microsoft.com/office/drawing/2014/main" id="{08D3DC19-5976-4026-819D-310A946269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937236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9633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Notre histoire</a:t>
            </a:r>
          </a:p>
        </p:txBody>
      </p:sp>
      <p:pic>
        <p:nvPicPr>
          <p:cNvPr id="10" name="Espace réservé d’image 9" descr="Vue d’un immeuble haut">
            <a:extLst>
              <a:ext uri="{FF2B5EF4-FFF2-40B4-BE49-F238E27FC236}">
                <a16:creationId xmlns:a16="http://schemas.microsoft.com/office/drawing/2014/main" id="{7E7516D5-86C5-48B5-8E66-B9E6F735DF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02" r="9892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Comment avez-vous démarré ?</a:t>
            </a:r>
          </a:p>
          <a:p>
            <a:pPr rtl="0"/>
            <a:r>
              <a:rPr lang="fr-FR" dirty="0">
                <a:latin typeface="+mj-lt"/>
              </a:rPr>
              <a:t>Qu’est-ce qui est mémorable à propos de votre patrimoine ?</a:t>
            </a:r>
          </a:p>
        </p:txBody>
      </p:sp>
    </p:spTree>
    <p:extLst>
      <p:ext uri="{BB962C8B-B14F-4D97-AF65-F5344CB8AC3E}">
        <p14:creationId xmlns:p14="http://schemas.microsoft.com/office/powerpoint/2010/main" val="3488487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0A5C30F-185D-413F-9005-B41DD0F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Ordre du jour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40FC70B0-5D08-4BDC-852E-3FD7214DA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2223" y="723900"/>
            <a:ext cx="5383819" cy="5741068"/>
          </a:xfrm>
        </p:spPr>
        <p:txBody>
          <a:bodyPr numCol="2" rtlCol="0"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Contexte &amp;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Objectifs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 err="1">
                <a:latin typeface="+mj-lt"/>
              </a:rPr>
              <a:t>Churn</a:t>
            </a:r>
            <a:r>
              <a:rPr lang="fr-FR" sz="1600" dirty="0">
                <a:latin typeface="+mj-lt"/>
              </a:rPr>
              <a:t> dans la Banque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Objectifs Client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Données Collectées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Présentation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Analyse Exploratoire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Nettoyage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Transformation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Modélisation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Choix du Modèle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Performances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Explicabilité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b="1" dirty="0">
              <a:latin typeface="+mj-lt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Résultats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Priorisation des Clients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Process de Décision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Interface Conseiller</a:t>
            </a:r>
          </a:p>
          <a:p>
            <a:pPr marL="53340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Prochaines étapes</a:t>
            </a:r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Performances Techniques</a:t>
            </a:r>
          </a:p>
          <a:p>
            <a:pPr marL="53340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ROI &amp; Roadmap</a:t>
            </a:r>
          </a:p>
          <a:p>
            <a:pPr marL="533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+mj-lt"/>
              </a:rPr>
              <a:t>Industrialisation</a:t>
            </a:r>
          </a:p>
        </p:txBody>
      </p:sp>
      <p:pic>
        <p:nvPicPr>
          <p:cNvPr id="2050" name="Picture 2" descr="définir des objectifs illustration vectorielle 2745496 Art vectoriel chez  Vecteezy">
            <a:extLst>
              <a:ext uri="{FF2B5EF4-FFF2-40B4-BE49-F238E27FC236}">
                <a16:creationId xmlns:a16="http://schemas.microsoft.com/office/drawing/2014/main" id="{9E17620D-759A-3C98-4351-6682840A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427" y="723900"/>
            <a:ext cx="1037427" cy="103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8388BB0-6A67-8B29-480C-6B555EBE6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185" y="2296022"/>
            <a:ext cx="1038635" cy="802180"/>
          </a:xfrm>
          <a:prstGeom prst="rect">
            <a:avLst/>
          </a:prstGeom>
        </p:spPr>
      </p:pic>
      <p:pic>
        <p:nvPicPr>
          <p:cNvPr id="2052" name="Picture 4" descr="Building Machine Learning Models Overview | Krasamo">
            <a:extLst>
              <a:ext uri="{FF2B5EF4-FFF2-40B4-BE49-F238E27FC236}">
                <a16:creationId xmlns:a16="http://schemas.microsoft.com/office/drawing/2014/main" id="{B7809520-71E7-051B-C799-CA6B7873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757" y="3816342"/>
            <a:ext cx="1291489" cy="85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ecteurs et illustrations de Resultats en téléchargement gratuit | Freepik">
            <a:extLst>
              <a:ext uri="{FF2B5EF4-FFF2-40B4-BE49-F238E27FC236}">
                <a16:creationId xmlns:a16="http://schemas.microsoft.com/office/drawing/2014/main" id="{FF65E36F-78DE-71EC-D2B4-2ADC3E51E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185" y="4924749"/>
            <a:ext cx="1065368" cy="10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Next steps Vectors &amp; Illustrations for Free Download | Freepik">
            <a:extLst>
              <a:ext uri="{FF2B5EF4-FFF2-40B4-BE49-F238E27FC236}">
                <a16:creationId xmlns:a16="http://schemas.microsoft.com/office/drawing/2014/main" id="{B874B58D-471A-B6EF-647D-1DECD9F8B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994" y="1916425"/>
            <a:ext cx="1602806" cy="97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318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 2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Mission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2933196" cy="3311766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Pourquoi l’entreprise existe-t-elle ? </a:t>
            </a:r>
          </a:p>
          <a:p>
            <a:pPr rtl="0"/>
            <a:r>
              <a:rPr lang="fr-FR" dirty="0">
                <a:latin typeface="+mj-lt"/>
              </a:rPr>
              <a:t>Avez-vous un énoncé de mission officiel pour l’entreprise ?</a:t>
            </a:r>
          </a:p>
        </p:txBody>
      </p:sp>
      <p:pic>
        <p:nvPicPr>
          <p:cNvPr id="9" name="Espace réservé d’image 8" descr="Image contenant un objet représentant une mission, un objectif&#10;">
            <a:extLst>
              <a:ext uri="{FF2B5EF4-FFF2-40B4-BE49-F238E27FC236}">
                <a16:creationId xmlns:a16="http://schemas.microsoft.com/office/drawing/2014/main" id="{8CFBDF6E-78AD-4FBA-9B07-1F98608A8B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701" r="2" b="2295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36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D0CEB0-D2D4-7D1B-111F-65B56DDE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1DA9E5-699A-9D5E-BF77-E1FE88BAB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EB6A1FEB-57CA-06F7-596E-CA87885F9B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802735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Philosophie</a:t>
            </a:r>
          </a:p>
        </p:txBody>
      </p:sp>
      <p:pic>
        <p:nvPicPr>
          <p:cNvPr id="11" name="Espace réservé d’image 10" descr="Image contenant le ciel, l’eau, un extérieur, une personne. Cela reflète aussi la philosophie, la paix&#10;&#10;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marL="87313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Votre meilleure citation reflétant votre approche... </a:t>
            </a:r>
            <a:br>
              <a:rPr lang="fr-FR" dirty="0">
                <a:latin typeface="+mj-lt"/>
              </a:rPr>
            </a:br>
            <a:br>
              <a:rPr lang="fr-FR" dirty="0">
                <a:latin typeface="+mj-lt"/>
              </a:rPr>
            </a:br>
            <a:r>
              <a:rPr lang="fr-FR" dirty="0">
                <a:latin typeface="+mj-lt"/>
              </a:rPr>
              <a:t>« C’est un petit pas pour l’homme, un bond de géant pour l’humanité ».</a:t>
            </a:r>
          </a:p>
          <a:p>
            <a:pPr marL="87313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- Neil Armstrong</a:t>
            </a:r>
          </a:p>
        </p:txBody>
      </p:sp>
    </p:spTree>
    <p:extLst>
      <p:ext uri="{BB962C8B-B14F-4D97-AF65-F5344CB8AC3E}">
        <p14:creationId xmlns:p14="http://schemas.microsoft.com/office/powerpoint/2010/main" val="25968977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5DA682D-7AC5-48E0-993B-AB3F02735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Nos produits et services</a:t>
            </a:r>
          </a:p>
        </p:txBody>
      </p:sp>
      <p:graphicFrame>
        <p:nvGraphicFramePr>
          <p:cNvPr id="8" name="Espace réservé du contenu 5" descr="C’est une diapositive de l’ordre du jour avec des icônes et du texte">
            <a:extLst>
              <a:ext uri="{FF2B5EF4-FFF2-40B4-BE49-F238E27FC236}">
                <a16:creationId xmlns:a16="http://schemas.microsoft.com/office/drawing/2014/main" id="{11C77D7C-7B20-41EB-B25D-E388EB3415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875134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154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 2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3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32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8B72B13-069B-4F8A-9437-FA58C3F1D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7" y="516836"/>
            <a:ext cx="3697683" cy="1960234"/>
          </a:xfrm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fr-FR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Grandes réalisations</a:t>
            </a:r>
          </a:p>
        </p:txBody>
      </p:sp>
      <p:cxnSp>
        <p:nvCxnSpPr>
          <p:cNvPr id="30" name="Connecteur droit 34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281D70C-EE29-493E-838C-890184A02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 vert="horz" lIns="0" tIns="45720" rIns="0" bIns="45720"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Célébration des grandes victoires et des moments mémorables.</a:t>
            </a:r>
          </a:p>
          <a:p>
            <a:pPr rtl="0"/>
            <a:r>
              <a:rPr lang="fr-FR" dirty="0">
                <a:latin typeface="+mj-lt"/>
              </a:rPr>
              <a:t>Premier</a:t>
            </a:r>
          </a:p>
          <a:p>
            <a:pPr rtl="0"/>
            <a:r>
              <a:rPr lang="fr-FR" dirty="0">
                <a:latin typeface="+mj-lt"/>
              </a:rPr>
              <a:t>Deuxième</a:t>
            </a:r>
          </a:p>
          <a:p>
            <a:pPr rtl="0"/>
            <a:r>
              <a:rPr lang="fr-FR" dirty="0">
                <a:latin typeface="+mj-lt"/>
              </a:rPr>
              <a:t>Troisième</a:t>
            </a:r>
          </a:p>
        </p:txBody>
      </p:sp>
      <p:pic>
        <p:nvPicPr>
          <p:cNvPr id="9" name="Espace réservé d’image 8" descr="Personne avec un coucher de soleil en arrière-plan. Cette image reflète également les réalisations&#10;">
            <a:extLst>
              <a:ext uri="{FF2B5EF4-FFF2-40B4-BE49-F238E27FC236}">
                <a16:creationId xmlns:a16="http://schemas.microsoft.com/office/drawing/2014/main" id="{73634FB2-CF5B-4C8E-9EF0-593506A28F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27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4613E22E-01DB-414D-9831-64C0E2A8B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Résultats 2019</a:t>
            </a:r>
          </a:p>
        </p:txBody>
      </p:sp>
      <p:graphicFrame>
        <p:nvGraphicFramePr>
          <p:cNvPr id="18" name="Espace réservé du contenu 7" descr="C’est une diapositive de l’ordre du jour avec des icônes et du texte">
            <a:extLst>
              <a:ext uri="{FF2B5EF4-FFF2-40B4-BE49-F238E27FC236}">
                <a16:creationId xmlns:a16="http://schemas.microsoft.com/office/drawing/2014/main" id="{8DB202CD-67CB-4F55-926C-FEA75DA63B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87222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6056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5BA7203-E18A-4594-9991-EFE3B8E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Performances de 20XX</a:t>
            </a:r>
          </a:p>
        </p:txBody>
      </p:sp>
      <p:graphicFrame>
        <p:nvGraphicFramePr>
          <p:cNvPr id="8" name="Espace réservé du contenu 5" descr="Graphiques à barres">
            <a:extLst>
              <a:ext uri="{FF2B5EF4-FFF2-40B4-BE49-F238E27FC236}">
                <a16:creationId xmlns:a16="http://schemas.microsoft.com/office/drawing/2014/main" id="{6EC5BF26-2477-4F05-8212-95DB5123924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37461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67CC78E1-629B-4981-BA25-E8F061C40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Résultats de l’enquête</a:t>
            </a:r>
          </a:p>
        </p:txBody>
      </p:sp>
      <p:graphicFrame>
        <p:nvGraphicFramePr>
          <p:cNvPr id="15" name="Espace réservé du contenu 5" descr="Graphique en secteurs">
            <a:extLst>
              <a:ext uri="{FF2B5EF4-FFF2-40B4-BE49-F238E27FC236}">
                <a16:creationId xmlns:a16="http://schemas.microsoft.com/office/drawing/2014/main" id="{31CA3285-B0A9-4C4F-922C-FAD17B74138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2098515"/>
          <a:ext cx="10058400" cy="378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732559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2CC3EF0-F13E-468D-8198-2FFABAAB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Retour sur le passé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22A3650-CE74-4B2A-A714-A99CA1898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Points forts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EC401CC4-711A-4213-A098-6A62651D89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 a erat </a:t>
            </a:r>
            <a:r>
              <a:rPr lang="fr-FR" sz="1800" dirty="0" err="1">
                <a:latin typeface="+mj-lt"/>
              </a:rPr>
              <a:t>eget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hendrerit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ultrices</a:t>
            </a:r>
            <a:r>
              <a:rPr lang="fr-FR" sz="1800" dirty="0">
                <a:latin typeface="+mj-lt"/>
              </a:rPr>
              <a:t> eu nec </a:t>
            </a:r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. </a:t>
            </a:r>
            <a:r>
              <a:rPr lang="fr-FR" sz="1800" dirty="0" err="1">
                <a:latin typeface="+mj-lt"/>
              </a:rPr>
              <a:t>Donec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viverra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leo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aliquet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auctor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quam</a:t>
            </a:r>
            <a:r>
              <a:rPr lang="fr-FR" sz="1800" dirty="0">
                <a:latin typeface="+mj-lt"/>
              </a:rPr>
              <a:t> id, </a:t>
            </a:r>
            <a:r>
              <a:rPr lang="fr-FR" sz="1800" dirty="0" err="1">
                <a:latin typeface="+mj-lt"/>
              </a:rPr>
              <a:t>convallis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orci</a:t>
            </a:r>
            <a:r>
              <a:rPr lang="fr-FR" sz="1800" dirty="0">
                <a:latin typeface="+mj-lt"/>
              </a:rPr>
              <a:t>. </a:t>
            </a:r>
          </a:p>
          <a:p>
            <a:pPr rtl="0"/>
            <a:r>
              <a:rPr lang="fr-FR" sz="1800" dirty="0">
                <a:latin typeface="+mj-lt"/>
              </a:rPr>
              <a:t>Sed in </a:t>
            </a:r>
            <a:r>
              <a:rPr lang="fr-FR" sz="1800" dirty="0" err="1">
                <a:latin typeface="+mj-lt"/>
              </a:rPr>
              <a:t>molestie</a:t>
            </a:r>
            <a:r>
              <a:rPr lang="fr-FR" sz="1800" dirty="0">
                <a:latin typeface="+mj-lt"/>
              </a:rPr>
              <a:t> est. </a:t>
            </a:r>
            <a:r>
              <a:rPr lang="fr-FR" sz="1800" dirty="0" err="1">
                <a:latin typeface="+mj-lt"/>
              </a:rPr>
              <a:t>Cras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ornare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turpis</a:t>
            </a:r>
            <a:r>
              <a:rPr lang="fr-FR" sz="1800" dirty="0">
                <a:latin typeface="+mj-lt"/>
              </a:rPr>
              <a:t> at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posuere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amet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accumsan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neque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lobortis</a:t>
            </a:r>
            <a:r>
              <a:rPr lang="fr-FR" sz="1800" dirty="0">
                <a:latin typeface="+mj-lt"/>
              </a:rPr>
              <a:t>.</a:t>
            </a:r>
          </a:p>
          <a:p>
            <a:pPr rtl="0"/>
            <a:r>
              <a:rPr lang="fr-FR" sz="1800" dirty="0" err="1">
                <a:latin typeface="+mj-lt"/>
              </a:rPr>
              <a:t>Maecenas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mattis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risus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ullamcorper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efficitur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.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7F6AE95-B6EE-4C2B-8982-2E15916B02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fr-FR" dirty="0"/>
              <a:t>Points faibles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5F5CF3C2-A35B-4374-871A-C68ACFAD473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 a erat </a:t>
            </a:r>
            <a:r>
              <a:rPr lang="fr-FR" sz="1800" dirty="0" err="1">
                <a:latin typeface="+mj-lt"/>
              </a:rPr>
              <a:t>eget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hendrerit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ultrices</a:t>
            </a:r>
            <a:r>
              <a:rPr lang="fr-FR" sz="1800" dirty="0">
                <a:latin typeface="+mj-lt"/>
              </a:rPr>
              <a:t> eu nec </a:t>
            </a:r>
            <a:r>
              <a:rPr lang="fr-FR" sz="1800" dirty="0" err="1">
                <a:latin typeface="+mj-lt"/>
              </a:rPr>
              <a:t>nulla</a:t>
            </a:r>
            <a:r>
              <a:rPr lang="fr-FR" sz="1800" dirty="0">
                <a:latin typeface="+mj-lt"/>
              </a:rPr>
              <a:t>. </a:t>
            </a:r>
            <a:r>
              <a:rPr lang="fr-FR" sz="1800" dirty="0" err="1">
                <a:latin typeface="+mj-lt"/>
              </a:rPr>
              <a:t>Donec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viverra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leo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aliquet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auctor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quam</a:t>
            </a:r>
            <a:r>
              <a:rPr lang="fr-FR" sz="1800" dirty="0">
                <a:latin typeface="+mj-lt"/>
              </a:rPr>
              <a:t> id, </a:t>
            </a:r>
            <a:r>
              <a:rPr lang="fr-FR" sz="1800" dirty="0" err="1">
                <a:latin typeface="+mj-lt"/>
              </a:rPr>
              <a:t>convallis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orci</a:t>
            </a:r>
            <a:r>
              <a:rPr lang="fr-FR" sz="1800" dirty="0">
                <a:latin typeface="+mj-lt"/>
              </a:rPr>
              <a:t>. </a:t>
            </a:r>
          </a:p>
          <a:p>
            <a:pPr rtl="0"/>
            <a:r>
              <a:rPr lang="fr-FR" sz="1800" dirty="0">
                <a:latin typeface="+mj-lt"/>
              </a:rPr>
              <a:t>Sed in </a:t>
            </a:r>
            <a:r>
              <a:rPr lang="fr-FR" sz="1800" dirty="0" err="1">
                <a:latin typeface="+mj-lt"/>
              </a:rPr>
              <a:t>molestie</a:t>
            </a:r>
            <a:r>
              <a:rPr lang="fr-FR" sz="1800" dirty="0">
                <a:latin typeface="+mj-lt"/>
              </a:rPr>
              <a:t> est. </a:t>
            </a:r>
            <a:r>
              <a:rPr lang="fr-FR" sz="1800" dirty="0" err="1">
                <a:latin typeface="+mj-lt"/>
              </a:rPr>
              <a:t>Cras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ornare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turpis</a:t>
            </a:r>
            <a:r>
              <a:rPr lang="fr-FR" sz="1800" dirty="0">
                <a:latin typeface="+mj-lt"/>
              </a:rPr>
              <a:t> at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posuere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sit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amet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accumsan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neque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lobortis</a:t>
            </a:r>
            <a:r>
              <a:rPr lang="fr-FR" sz="1800" dirty="0">
                <a:latin typeface="+mj-lt"/>
              </a:rPr>
              <a:t>.</a:t>
            </a:r>
          </a:p>
          <a:p>
            <a:pPr rtl="0"/>
            <a:r>
              <a:rPr lang="fr-FR" sz="1800" dirty="0" err="1">
                <a:latin typeface="+mj-lt"/>
              </a:rPr>
              <a:t>Maecenas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mattis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risus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ligula</a:t>
            </a:r>
            <a:r>
              <a:rPr lang="fr-FR" sz="1800" dirty="0">
                <a:latin typeface="+mj-lt"/>
              </a:rPr>
              <a:t>,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ullamcorper</a:t>
            </a:r>
            <a:r>
              <a:rPr lang="fr-FR" sz="1800" dirty="0">
                <a:latin typeface="+mj-lt"/>
              </a:rPr>
              <a:t> nunc </a:t>
            </a:r>
            <a:r>
              <a:rPr lang="fr-FR" sz="1800" dirty="0" err="1">
                <a:latin typeface="+mj-lt"/>
              </a:rPr>
              <a:t>efficitur</a:t>
            </a:r>
            <a:r>
              <a:rPr lang="fr-FR" sz="1800" dirty="0">
                <a:latin typeface="+mj-lt"/>
              </a:rPr>
              <a:t> </a:t>
            </a:r>
            <a:r>
              <a:rPr lang="fr-FR" sz="1800" dirty="0" err="1">
                <a:latin typeface="+mj-lt"/>
              </a:rPr>
              <a:t>sed</a:t>
            </a:r>
            <a:r>
              <a:rPr lang="fr-FR" sz="1800" dirty="0"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1147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DE5E388D-0F85-4EDA-A59C-C4E14987C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Mises à jour de projets clés</a:t>
            </a:r>
          </a:p>
        </p:txBody>
      </p:sp>
      <p:graphicFrame>
        <p:nvGraphicFramePr>
          <p:cNvPr id="11" name="Espace réservé du contenu 10">
            <a:extLst>
              <a:ext uri="{FF2B5EF4-FFF2-40B4-BE49-F238E27FC236}">
                <a16:creationId xmlns:a16="http://schemas.microsoft.com/office/drawing/2014/main" id="{CD6565CB-45A4-465A-A747-D83A67D205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436183"/>
              </p:ext>
            </p:extLst>
          </p:nvPr>
        </p:nvGraphicFramePr>
        <p:xfrm>
          <a:off x="1216025" y="2108199"/>
          <a:ext cx="9939656" cy="3499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4914">
                  <a:extLst>
                    <a:ext uri="{9D8B030D-6E8A-4147-A177-3AD203B41FA5}">
                      <a16:colId xmlns:a16="http://schemas.microsoft.com/office/drawing/2014/main" val="2527041651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2564999608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1779352262"/>
                    </a:ext>
                  </a:extLst>
                </a:gridCol>
                <a:gridCol w="2484914">
                  <a:extLst>
                    <a:ext uri="{9D8B030D-6E8A-4147-A177-3AD203B41FA5}">
                      <a16:colId xmlns:a16="http://schemas.microsoft.com/office/drawing/2014/main" val="2529204405"/>
                    </a:ext>
                  </a:extLst>
                </a:gridCol>
              </a:tblGrid>
              <a:tr h="673101"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>
                          <a:solidFill>
                            <a:schemeClr val="tx1"/>
                          </a:solidFill>
                        </a:rPr>
                        <a:t>T1</a:t>
                      </a:r>
                    </a:p>
                  </a:txBody>
                  <a:tcPr marL="108757" marR="108757" marT="54378" marB="5437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T2</a:t>
                      </a:r>
                    </a:p>
                  </a:txBody>
                  <a:tcPr marL="108757" marR="108757" marT="54378" marB="54378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T3</a:t>
                      </a:r>
                    </a:p>
                  </a:txBody>
                  <a:tcPr marL="108757" marR="108757" marT="54378" marB="54378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2000" b="1" noProof="0" dirty="0"/>
                        <a:t>T4</a:t>
                      </a:r>
                    </a:p>
                  </a:txBody>
                  <a:tcPr marL="108757" marR="108757" marT="54378" marB="54378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7982286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854204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341735"/>
                  </a:ext>
                </a:extLst>
              </a:tr>
              <a:tr h="942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tula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et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lorem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fr-FR" sz="1500" b="0" i="0" u="none" strike="noStrike" kern="1200" cap="none" spc="0" normalizeH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ipsum</a:t>
                      </a:r>
                      <a:r>
                        <a:rPr lang="fr-FR" sz="15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 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567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373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r" rtl="0"/>
            <a:r>
              <a:rPr lang="fr-FR" dirty="0"/>
              <a:t>Contexte &amp; Objectifs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 err="1"/>
              <a:t>Churn</a:t>
            </a:r>
            <a:r>
              <a:rPr lang="fr-FR" dirty="0"/>
              <a:t> dans la banque</a:t>
            </a:r>
          </a:p>
          <a:p>
            <a:pPr rtl="0"/>
            <a:r>
              <a:rPr lang="fr-FR" dirty="0"/>
              <a:t>Objectifs Client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13431" y="2530474"/>
            <a:ext cx="803281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056707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690374C-1A59-4A71-8148-5C0E026A3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Projets pour 2020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21A8359F-00D6-408F-ACF5-D8A1A931C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Aspirations</a:t>
            </a:r>
          </a:p>
          <a:p>
            <a:pPr rtl="0"/>
            <a:r>
              <a:rPr lang="fr-FR" dirty="0"/>
              <a:t>Nouvelles initiatives</a:t>
            </a:r>
          </a:p>
          <a:p>
            <a:pPr rtl="0"/>
            <a:r>
              <a:rPr lang="fr-FR" dirty="0"/>
              <a:t>Indicateurs clés</a:t>
            </a:r>
          </a:p>
        </p:txBody>
      </p:sp>
      <p:sp>
        <p:nvSpPr>
          <p:cNvPr id="8" name="Forme libre : Forme 8" descr="Plans">
            <a:extLst>
              <a:ext uri="{FF2B5EF4-FFF2-40B4-BE49-F238E27FC236}">
                <a16:creationId xmlns:a16="http://schemas.microsoft.com/office/drawing/2014/main" id="{2DB38FFA-F8F9-4178-AD76-00851D638B92}"/>
              </a:ext>
            </a:extLst>
          </p:cNvPr>
          <p:cNvSpPr/>
          <p:nvPr/>
        </p:nvSpPr>
        <p:spPr>
          <a:xfrm>
            <a:off x="4757976" y="2553504"/>
            <a:ext cx="515064" cy="7572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51" h="5073">
                <a:moveTo>
                  <a:pt x="1718" y="668"/>
                </a:moveTo>
                <a:cubicBezTo>
                  <a:pt x="1813" y="668"/>
                  <a:pt x="1892" y="604"/>
                  <a:pt x="1892" y="509"/>
                </a:cubicBezTo>
                <a:cubicBezTo>
                  <a:pt x="1892" y="413"/>
                  <a:pt x="1813" y="350"/>
                  <a:pt x="1718" y="350"/>
                </a:cubicBezTo>
                <a:cubicBezTo>
                  <a:pt x="1638" y="350"/>
                  <a:pt x="1558" y="413"/>
                  <a:pt x="1558" y="509"/>
                </a:cubicBezTo>
                <a:cubicBezTo>
                  <a:pt x="1558" y="604"/>
                  <a:pt x="1638" y="668"/>
                  <a:pt x="1718" y="668"/>
                </a:cubicBezTo>
                <a:close/>
                <a:moveTo>
                  <a:pt x="2242" y="700"/>
                </a:moveTo>
                <a:cubicBezTo>
                  <a:pt x="2227" y="636"/>
                  <a:pt x="2227" y="573"/>
                  <a:pt x="2227" y="509"/>
                </a:cubicBezTo>
                <a:cubicBezTo>
                  <a:pt x="2227" y="222"/>
                  <a:pt x="2004" y="0"/>
                  <a:pt x="1733" y="0"/>
                </a:cubicBezTo>
                <a:cubicBezTo>
                  <a:pt x="1447" y="0"/>
                  <a:pt x="1209" y="222"/>
                  <a:pt x="1209" y="509"/>
                </a:cubicBezTo>
                <a:lnTo>
                  <a:pt x="1209" y="700"/>
                </a:lnTo>
                <a:lnTo>
                  <a:pt x="238" y="700"/>
                </a:lnTo>
                <a:cubicBezTo>
                  <a:pt x="111" y="700"/>
                  <a:pt x="0" y="811"/>
                  <a:pt x="0" y="938"/>
                </a:cubicBezTo>
                <a:lnTo>
                  <a:pt x="0" y="4835"/>
                </a:lnTo>
                <a:cubicBezTo>
                  <a:pt x="0" y="4962"/>
                  <a:pt x="111" y="5073"/>
                  <a:pt x="238" y="5073"/>
                </a:cubicBezTo>
                <a:lnTo>
                  <a:pt x="3212" y="5073"/>
                </a:lnTo>
                <a:cubicBezTo>
                  <a:pt x="3340" y="5073"/>
                  <a:pt x="3451" y="4962"/>
                  <a:pt x="3451" y="4835"/>
                </a:cubicBezTo>
                <a:lnTo>
                  <a:pt x="3451" y="938"/>
                </a:lnTo>
                <a:cubicBezTo>
                  <a:pt x="3451" y="795"/>
                  <a:pt x="3340" y="700"/>
                  <a:pt x="3212" y="700"/>
                </a:cubicBezTo>
                <a:close/>
                <a:moveTo>
                  <a:pt x="1367" y="509"/>
                </a:moveTo>
                <a:cubicBezTo>
                  <a:pt x="1367" y="318"/>
                  <a:pt x="1527" y="159"/>
                  <a:pt x="1733" y="159"/>
                </a:cubicBezTo>
                <a:cubicBezTo>
                  <a:pt x="1908" y="159"/>
                  <a:pt x="2067" y="318"/>
                  <a:pt x="2067" y="509"/>
                </a:cubicBezTo>
                <a:cubicBezTo>
                  <a:pt x="2067" y="716"/>
                  <a:pt x="2067" y="1082"/>
                  <a:pt x="2497" y="1193"/>
                </a:cubicBezTo>
                <a:cubicBezTo>
                  <a:pt x="2624" y="1225"/>
                  <a:pt x="2719" y="1336"/>
                  <a:pt x="2736" y="1479"/>
                </a:cubicBezTo>
                <a:lnTo>
                  <a:pt x="715" y="1479"/>
                </a:lnTo>
                <a:cubicBezTo>
                  <a:pt x="731" y="1352"/>
                  <a:pt x="811" y="1225"/>
                  <a:pt x="938" y="1193"/>
                </a:cubicBezTo>
                <a:cubicBezTo>
                  <a:pt x="1367" y="1082"/>
                  <a:pt x="1367" y="716"/>
                  <a:pt x="1367" y="509"/>
                </a:cubicBezTo>
                <a:close/>
                <a:moveTo>
                  <a:pt x="668" y="1638"/>
                </a:moveTo>
                <a:lnTo>
                  <a:pt x="2767" y="1638"/>
                </a:lnTo>
                <a:cubicBezTo>
                  <a:pt x="2846" y="1638"/>
                  <a:pt x="2894" y="1591"/>
                  <a:pt x="2894" y="1511"/>
                </a:cubicBezTo>
                <a:cubicBezTo>
                  <a:pt x="2894" y="1383"/>
                  <a:pt x="2846" y="1256"/>
                  <a:pt x="2767" y="1177"/>
                </a:cubicBezTo>
                <a:lnTo>
                  <a:pt x="2879" y="1177"/>
                </a:lnTo>
                <a:cubicBezTo>
                  <a:pt x="2910" y="1177"/>
                  <a:pt x="2926" y="1177"/>
                  <a:pt x="2942" y="1193"/>
                </a:cubicBezTo>
                <a:cubicBezTo>
                  <a:pt x="2958" y="1209"/>
                  <a:pt x="2974" y="1240"/>
                  <a:pt x="2974" y="1256"/>
                </a:cubicBezTo>
                <a:lnTo>
                  <a:pt x="2974" y="4517"/>
                </a:lnTo>
                <a:cubicBezTo>
                  <a:pt x="2974" y="4564"/>
                  <a:pt x="2926" y="4596"/>
                  <a:pt x="2879" y="4596"/>
                </a:cubicBezTo>
                <a:lnTo>
                  <a:pt x="556" y="4596"/>
                </a:lnTo>
                <a:cubicBezTo>
                  <a:pt x="509" y="4596"/>
                  <a:pt x="477" y="4564"/>
                  <a:pt x="477" y="4517"/>
                </a:cubicBezTo>
                <a:lnTo>
                  <a:pt x="477" y="1256"/>
                </a:lnTo>
                <a:cubicBezTo>
                  <a:pt x="477" y="1209"/>
                  <a:pt x="509" y="1177"/>
                  <a:pt x="556" y="1177"/>
                </a:cubicBezTo>
                <a:lnTo>
                  <a:pt x="683" y="1177"/>
                </a:lnTo>
                <a:cubicBezTo>
                  <a:pt x="604" y="1272"/>
                  <a:pt x="556" y="1383"/>
                  <a:pt x="556" y="1511"/>
                </a:cubicBezTo>
                <a:cubicBezTo>
                  <a:pt x="556" y="1574"/>
                  <a:pt x="604" y="1638"/>
                  <a:pt x="668" y="1638"/>
                </a:cubicBezTo>
                <a:close/>
                <a:moveTo>
                  <a:pt x="3292" y="938"/>
                </a:moveTo>
                <a:lnTo>
                  <a:pt x="3292" y="4835"/>
                </a:lnTo>
                <a:cubicBezTo>
                  <a:pt x="3292" y="4883"/>
                  <a:pt x="3244" y="4915"/>
                  <a:pt x="3212" y="4915"/>
                </a:cubicBezTo>
                <a:lnTo>
                  <a:pt x="238" y="4915"/>
                </a:lnTo>
                <a:cubicBezTo>
                  <a:pt x="191" y="4915"/>
                  <a:pt x="159" y="4883"/>
                  <a:pt x="159" y="4835"/>
                </a:cubicBezTo>
                <a:lnTo>
                  <a:pt x="159" y="938"/>
                </a:lnTo>
                <a:cubicBezTo>
                  <a:pt x="159" y="891"/>
                  <a:pt x="191" y="859"/>
                  <a:pt x="238" y="859"/>
                </a:cubicBezTo>
                <a:lnTo>
                  <a:pt x="1161" y="859"/>
                </a:lnTo>
                <a:cubicBezTo>
                  <a:pt x="1129" y="922"/>
                  <a:pt x="1065" y="986"/>
                  <a:pt x="986" y="1018"/>
                </a:cubicBezTo>
                <a:lnTo>
                  <a:pt x="970" y="1018"/>
                </a:lnTo>
                <a:lnTo>
                  <a:pt x="556" y="1018"/>
                </a:lnTo>
                <a:cubicBezTo>
                  <a:pt x="429" y="1018"/>
                  <a:pt x="318" y="1129"/>
                  <a:pt x="318" y="1256"/>
                </a:cubicBezTo>
                <a:lnTo>
                  <a:pt x="318" y="4517"/>
                </a:lnTo>
                <a:cubicBezTo>
                  <a:pt x="318" y="4644"/>
                  <a:pt x="429" y="4755"/>
                  <a:pt x="556" y="4755"/>
                </a:cubicBezTo>
                <a:lnTo>
                  <a:pt x="2879" y="4755"/>
                </a:lnTo>
                <a:cubicBezTo>
                  <a:pt x="3022" y="4755"/>
                  <a:pt x="3133" y="4644"/>
                  <a:pt x="3133" y="4517"/>
                </a:cubicBezTo>
                <a:lnTo>
                  <a:pt x="3133" y="1256"/>
                </a:lnTo>
                <a:cubicBezTo>
                  <a:pt x="3133" y="1193"/>
                  <a:pt x="3101" y="1129"/>
                  <a:pt x="3054" y="1082"/>
                </a:cubicBezTo>
                <a:cubicBezTo>
                  <a:pt x="3006" y="1034"/>
                  <a:pt x="2958" y="1018"/>
                  <a:pt x="2879" y="1018"/>
                </a:cubicBezTo>
                <a:lnTo>
                  <a:pt x="2465" y="1018"/>
                </a:lnTo>
                <a:cubicBezTo>
                  <a:pt x="2370" y="986"/>
                  <a:pt x="2306" y="922"/>
                  <a:pt x="2274" y="859"/>
                </a:cubicBezTo>
                <a:lnTo>
                  <a:pt x="3212" y="859"/>
                </a:lnTo>
                <a:cubicBezTo>
                  <a:pt x="3244" y="859"/>
                  <a:pt x="3292" y="891"/>
                  <a:pt x="3292" y="938"/>
                </a:cubicBezTo>
                <a:close/>
                <a:moveTo>
                  <a:pt x="1400" y="3737"/>
                </a:moveTo>
                <a:cubicBezTo>
                  <a:pt x="1415" y="3754"/>
                  <a:pt x="1431" y="3769"/>
                  <a:pt x="1447" y="3769"/>
                </a:cubicBezTo>
                <a:cubicBezTo>
                  <a:pt x="1463" y="3769"/>
                  <a:pt x="1495" y="3754"/>
                  <a:pt x="1510" y="3737"/>
                </a:cubicBezTo>
                <a:lnTo>
                  <a:pt x="2560" y="2688"/>
                </a:lnTo>
                <a:cubicBezTo>
                  <a:pt x="2592" y="2656"/>
                  <a:pt x="2592" y="2592"/>
                  <a:pt x="2560" y="2561"/>
                </a:cubicBezTo>
                <a:cubicBezTo>
                  <a:pt x="2545" y="2545"/>
                  <a:pt x="2481" y="2545"/>
                  <a:pt x="2449" y="2561"/>
                </a:cubicBezTo>
                <a:lnTo>
                  <a:pt x="1447" y="3579"/>
                </a:lnTo>
                <a:lnTo>
                  <a:pt x="1018" y="3133"/>
                </a:lnTo>
                <a:cubicBezTo>
                  <a:pt x="986" y="3101"/>
                  <a:pt x="938" y="3101"/>
                  <a:pt x="906" y="3133"/>
                </a:cubicBezTo>
                <a:cubicBezTo>
                  <a:pt x="874" y="3165"/>
                  <a:pt x="874" y="3228"/>
                  <a:pt x="906" y="324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</a:ln>
        </p:spPr>
        <p:txBody>
          <a:bodyPr vert="horz" wrap="none" lIns="90000" tIns="45000" rIns="90000" bIns="45000" rtlCol="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fr-FR" sz="1800" b="0" i="0" u="none" strike="noStrike" kern="1200" dirty="0">
              <a:ln>
                <a:noFill/>
              </a:ln>
              <a:latin typeface="Arial" pitchFamily="18"/>
              <a:ea typeface="SimSun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603882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690374C-1A59-4A71-8148-5C0E026A3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Projets pour 2020</a:t>
            </a:r>
          </a:p>
        </p:txBody>
      </p:sp>
      <p:graphicFrame>
        <p:nvGraphicFramePr>
          <p:cNvPr id="9" name="Espace réservé du contenu 6" descr="Plans d’action et icônes correspondantes">
            <a:extLst>
              <a:ext uri="{FF2B5EF4-FFF2-40B4-BE49-F238E27FC236}">
                <a16:creationId xmlns:a16="http://schemas.microsoft.com/office/drawing/2014/main" id="{B0AB7E84-2C4E-4170-8A50-4B76D09657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120218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17157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A2408148-307A-49CD-B792-9631633A9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fr-FR" sz="4000" dirty="0"/>
              <a:t>Aspirations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7D16F5AB-A34F-4AEC-99FE-B5892AD21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buNone/>
            </a:pPr>
            <a:r>
              <a:rPr lang="fr-FR" sz="1600" cap="all" spc="200" dirty="0"/>
              <a:t>Quelle est votre grande idée pour l’année à venir ?</a:t>
            </a:r>
          </a:p>
        </p:txBody>
      </p:sp>
      <p:pic>
        <p:nvPicPr>
          <p:cNvPr id="13" name="Espace réservé d’image 12" descr="Grand avion volant haut dans l’air&#10;&#10;">
            <a:extLst>
              <a:ext uri="{FF2B5EF4-FFF2-40B4-BE49-F238E27FC236}">
                <a16:creationId xmlns:a16="http://schemas.microsoft.com/office/drawing/2014/main" id="{D7465B01-98C0-49B4-89B4-A4F1341745B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-1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052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2FEFADC-1ECC-45BD-B9E8-3CFEF6CE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Nouvelles initiatives pour 2020</a:t>
            </a:r>
          </a:p>
        </p:txBody>
      </p:sp>
      <p:pic>
        <p:nvPicPr>
          <p:cNvPr id="8" name="Espace réservé d’image 7" descr="Les personnes sont en pourparlers">
            <a:extLst>
              <a:ext uri="{FF2B5EF4-FFF2-40B4-BE49-F238E27FC236}">
                <a16:creationId xmlns:a16="http://schemas.microsoft.com/office/drawing/2014/main" id="{7830119B-592B-41DB-B601-F7EB61B4E1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618" r="12950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0F28FD-683A-4188-810D-0EBFAB286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fr-FR" dirty="0">
                <a:latin typeface="+mj-lt"/>
              </a:rPr>
              <a:t>Quels sont vos projets clés pour l’année prochaine ?</a:t>
            </a:r>
          </a:p>
          <a:p>
            <a:pPr rtl="0"/>
            <a:r>
              <a:rPr lang="fr-FR" dirty="0">
                <a:latin typeface="+mj-lt"/>
              </a:rPr>
              <a:t>Un</a:t>
            </a:r>
          </a:p>
          <a:p>
            <a:pPr rtl="0"/>
            <a:r>
              <a:rPr lang="fr-FR" dirty="0">
                <a:latin typeface="+mj-lt"/>
              </a:rPr>
              <a:t>Deux</a:t>
            </a:r>
          </a:p>
          <a:p>
            <a:pPr rtl="0"/>
            <a:r>
              <a:rPr lang="fr-FR" dirty="0">
                <a:latin typeface="+mj-lt"/>
              </a:rPr>
              <a:t>Trois</a:t>
            </a:r>
          </a:p>
        </p:txBody>
      </p:sp>
    </p:spTree>
    <p:extLst>
      <p:ext uri="{BB962C8B-B14F-4D97-AF65-F5344CB8AC3E}">
        <p14:creationId xmlns:p14="http://schemas.microsoft.com/office/powerpoint/2010/main" val="3145513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8050037D-17B6-4B6A-BF3A-E271DFEB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Indicateurs clés</a:t>
            </a:r>
          </a:p>
        </p:txBody>
      </p:sp>
      <p:graphicFrame>
        <p:nvGraphicFramePr>
          <p:cNvPr id="10" name="Espace réservé du contenu 5" descr="Graphique en courbes, graphique de progression">
            <a:extLst>
              <a:ext uri="{FF2B5EF4-FFF2-40B4-BE49-F238E27FC236}">
                <a16:creationId xmlns:a16="http://schemas.microsoft.com/office/drawing/2014/main" id="{6574203E-A0B2-46E6-954F-B68557A5A3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2376984"/>
              </p:ext>
            </p:extLst>
          </p:nvPr>
        </p:nvGraphicFramePr>
        <p:xfrm>
          <a:off x="1216025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88068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17366F56-B8FF-48A0-AF71-EC4BD953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200" y="1885125"/>
            <a:ext cx="3180862" cy="2093975"/>
          </a:xfrm>
        </p:spPr>
        <p:txBody>
          <a:bodyPr rtlCol="0">
            <a:normAutofit/>
          </a:bodyPr>
          <a:lstStyle/>
          <a:p>
            <a:pPr rtl="0"/>
            <a:r>
              <a:rPr lang="fr-FR" sz="4000" dirty="0"/>
              <a:t>Nos collaborateurs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74FED9E-E7B7-481E-8BD9-53BE272F0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Équipe des cadres</a:t>
            </a:r>
          </a:p>
          <a:p>
            <a:pPr rtl="0"/>
            <a:r>
              <a:rPr lang="fr-FR" dirty="0"/>
              <a:t>Nouveaux employés</a:t>
            </a:r>
          </a:p>
          <a:p>
            <a:pPr rtl="0"/>
            <a:r>
              <a:rPr lang="fr-FR" dirty="0"/>
              <a:t>Anniversaires</a:t>
            </a:r>
          </a:p>
        </p:txBody>
      </p:sp>
      <p:sp>
        <p:nvSpPr>
          <p:cNvPr id="5" name="Rectangle 4" descr="Utilisateurs">
            <a:extLst>
              <a:ext uri="{FF2B5EF4-FFF2-40B4-BE49-F238E27FC236}">
                <a16:creationId xmlns:a16="http://schemas.microsoft.com/office/drawing/2014/main" id="{C123C14A-AC1C-49E6-84C6-5EC75804E103}"/>
              </a:ext>
            </a:extLst>
          </p:cNvPr>
          <p:cNvSpPr/>
          <p:nvPr/>
        </p:nvSpPr>
        <p:spPr>
          <a:xfrm>
            <a:off x="4511716" y="2417888"/>
            <a:ext cx="1043437" cy="104343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822882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17366F56-B8FF-48A0-AF71-EC4BD953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Nos collaborateurs</a:t>
            </a:r>
          </a:p>
        </p:txBody>
      </p:sp>
      <p:graphicFrame>
        <p:nvGraphicFramePr>
          <p:cNvPr id="9" name="Espace réservé du contenu 6" descr="Informations et icônes des membres de l’équipe">
            <a:extLst>
              <a:ext uri="{FF2B5EF4-FFF2-40B4-BE49-F238E27FC236}">
                <a16:creationId xmlns:a16="http://schemas.microsoft.com/office/drawing/2014/main" id="{CC411424-8938-42A7-94CD-5021A95CB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989684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61058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’image 10" descr="Entreprise, bureau ">
            <a:extLst>
              <a:ext uri="{FF2B5EF4-FFF2-40B4-BE49-F238E27FC236}">
                <a16:creationId xmlns:a16="http://schemas.microsoft.com/office/drawing/2014/main" id="{252793D9-9D19-46B1-AC25-73D1587617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3541486"/>
          </a:xfrm>
        </p:spPr>
      </p:pic>
      <p:sp>
        <p:nvSpPr>
          <p:cNvPr id="12" name="Rectangle 11">
            <a:extLst>
              <a:ext uri="{FF2B5EF4-FFF2-40B4-BE49-F238E27FC236}">
                <a16:creationId xmlns:a16="http://schemas.microsoft.com/office/drawing/2014/main" id="{46B9FD8B-5D1C-457B-8A59-E4F48DF9C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354148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10" name="Image 9" descr="Homme ">
            <a:extLst>
              <a:ext uri="{FF2B5EF4-FFF2-40B4-BE49-F238E27FC236}">
                <a16:creationId xmlns:a16="http://schemas.microsoft.com/office/drawing/2014/main" id="{ACB17B5C-4599-46ED-9FF8-F2017749EFF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67100" y="2119087"/>
            <a:ext cx="3105725" cy="2162628"/>
          </a:xfrm>
          <a:prstGeom prst="rect">
            <a:avLst/>
          </a:prstGeom>
        </p:spPr>
      </p:pic>
      <p:pic>
        <p:nvPicPr>
          <p:cNvPr id="8" name="Image 7" descr="Personne posant&#10;&#10;">
            <a:extLst>
              <a:ext uri="{FF2B5EF4-FFF2-40B4-BE49-F238E27FC236}">
                <a16:creationId xmlns:a16="http://schemas.microsoft.com/office/drawing/2014/main" id="{70886311-3B64-4DC3-B8DA-A60A6A4632C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7279" y="2119085"/>
            <a:ext cx="3105724" cy="2162629"/>
          </a:xfrm>
          <a:prstGeom prst="rect">
            <a:avLst/>
          </a:prstGeom>
        </p:spPr>
      </p:pic>
      <p:pic>
        <p:nvPicPr>
          <p:cNvPr id="3" name="Image 2" descr="Personne regardant l’appareil photo&#10;&#10;">
            <a:extLst>
              <a:ext uri="{FF2B5EF4-FFF2-40B4-BE49-F238E27FC236}">
                <a16:creationId xmlns:a16="http://schemas.microsoft.com/office/drawing/2014/main" id="{5301A91A-F36F-4DD8-B727-D80D34662D9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2190" y="2119087"/>
            <a:ext cx="3105724" cy="2162628"/>
          </a:xfrm>
          <a:prstGeom prst="rect">
            <a:avLst/>
          </a:prstGeom>
        </p:spPr>
      </p:pic>
      <p:sp>
        <p:nvSpPr>
          <p:cNvPr id="6" name="Titre 5">
            <a:extLst>
              <a:ext uri="{FF2B5EF4-FFF2-40B4-BE49-F238E27FC236}">
                <a16:creationId xmlns:a16="http://schemas.microsoft.com/office/drawing/2014/main" id="{0C9D11D0-1CA9-42D5-AF43-178886E1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Équipe des cadres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47B9F0-E0A0-4BBE-B121-CB430CF0B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77840" y="0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FCD230-80C3-4221-BD83-0AF697C8C66A}"/>
              </a:ext>
            </a:extLst>
          </p:cNvPr>
          <p:cNvSpPr/>
          <p:nvPr/>
        </p:nvSpPr>
        <p:spPr>
          <a:xfrm>
            <a:off x="1395031" y="4420063"/>
            <a:ext cx="2510220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P.D.G.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FD8CEFD-B7FD-494C-9958-FFC3682AFFA4}"/>
              </a:ext>
            </a:extLst>
          </p:cNvPr>
          <p:cNvSpPr/>
          <p:nvPr/>
        </p:nvSpPr>
        <p:spPr>
          <a:xfrm>
            <a:off x="4834304" y="4425170"/>
            <a:ext cx="2603989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Directeur des opérations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0D034E2-BF66-4CC7-A5E7-6632D8A1EC90}"/>
              </a:ext>
            </a:extLst>
          </p:cNvPr>
          <p:cNvSpPr/>
          <p:nvPr/>
        </p:nvSpPr>
        <p:spPr>
          <a:xfrm>
            <a:off x="8355034" y="4389671"/>
            <a:ext cx="2538638" cy="13542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fr-FR" sz="3200" b="1" dirty="0">
                <a:solidFill>
                  <a:schemeClr val="accent1"/>
                </a:solidFill>
              </a:rPr>
              <a:t>Prénom Nom de famille</a:t>
            </a:r>
          </a:p>
          <a:p>
            <a:pPr algn="ctr" rtl="0"/>
            <a:r>
              <a:rPr lang="fr-FR" dirty="0"/>
              <a:t>Directeur financier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623E8F64-A337-487B-B96A-8EFD2FE6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7279" y="2119086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BCCE7F-7C73-48DF-B394-594D9BCF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2190" y="2119085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EB0A28-B294-49C5-9D69-34BA4D21E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67101" y="2119085"/>
            <a:ext cx="3105724" cy="12564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05807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9451528-0368-45CE-A13E-EDB97BE95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Bienvenue aux nouveaux employés</a:t>
            </a:r>
          </a:p>
        </p:txBody>
      </p:sp>
      <p:pic>
        <p:nvPicPr>
          <p:cNvPr id="10" name="Espace réservé d’image 9" descr="Groupe de personnes posant pour la photo&#10;">
            <a:extLst>
              <a:ext uri="{FF2B5EF4-FFF2-40B4-BE49-F238E27FC236}">
                <a16:creationId xmlns:a16="http://schemas.microsoft.com/office/drawing/2014/main" id="{802F584E-7FE7-4EA7-A8B5-FD96F72F29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29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59B328BF-1AD6-4365-B1FE-A5A396732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  <a:p>
            <a:pPr rtl="0"/>
            <a:r>
              <a:rPr lang="fr-FR" dirty="0">
                <a:latin typeface="+mj-lt"/>
              </a:rPr>
              <a:t>Prénom Nom de famille</a:t>
            </a:r>
          </a:p>
        </p:txBody>
      </p:sp>
    </p:spTree>
    <p:extLst>
      <p:ext uri="{BB962C8B-B14F-4D97-AF65-F5344CB8AC3E}">
        <p14:creationId xmlns:p14="http://schemas.microsoft.com/office/powerpoint/2010/main" val="11085006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0D681D-B806-434D-8F8F-7B2685336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Félicitations pour les anniversaires !</a:t>
            </a:r>
          </a:p>
        </p:txBody>
      </p:sp>
      <p:graphicFrame>
        <p:nvGraphicFramePr>
          <p:cNvPr id="10" name="Espace réservé du contenu 9">
            <a:extLst>
              <a:ext uri="{FF2B5EF4-FFF2-40B4-BE49-F238E27FC236}">
                <a16:creationId xmlns:a16="http://schemas.microsoft.com/office/drawing/2014/main" id="{9776A932-6ABB-47FE-9460-F331784DC9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480198"/>
              </p:ext>
            </p:extLst>
          </p:nvPr>
        </p:nvGraphicFramePr>
        <p:xfrm>
          <a:off x="1096963" y="2222048"/>
          <a:ext cx="10058400" cy="3539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3916323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99822831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982676541"/>
                    </a:ext>
                  </a:extLst>
                </a:gridCol>
              </a:tblGrid>
              <a:tr h="830900"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tx1"/>
                          </a:solidFill>
                        </a:rPr>
                        <a:t>1 ans</a:t>
                      </a:r>
                      <a:endParaRPr lang="fr-FR" altLang="zh-CN" sz="28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bg1"/>
                          </a:solidFill>
                        </a:rPr>
                        <a:t>2 ans</a:t>
                      </a:r>
                      <a:endParaRPr lang="fr-FR" altLang="zh-CN" sz="2800" noProof="0" dirty="0">
                        <a:solidFill>
                          <a:schemeClr val="bg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fr-FR" sz="2800" noProof="0" dirty="0">
                          <a:solidFill>
                            <a:schemeClr val="bg1"/>
                          </a:solidFill>
                        </a:rPr>
                        <a:t>3 ans</a:t>
                      </a:r>
                      <a:endParaRPr lang="fr-FR" altLang="zh-CN" sz="2800" noProof="0" dirty="0">
                        <a:solidFill>
                          <a:schemeClr val="bg1"/>
                        </a:solidFill>
                      </a:endParaRPr>
                    </a:p>
                  </a:txBody>
                  <a:tcPr marL="254882" marR="254882" marT="76935" marB="76935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015703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259203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004869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8031040"/>
                  </a:ext>
                </a:extLst>
              </a:tr>
              <a:tr h="677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0" i="0" u="none" strike="noStrike" kern="1200" cap="none" spc="0" normalizeH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Prénom Nom de famille</a:t>
                      </a: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54882" marR="254882" marT="76935" marB="7693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560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751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466473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</a:t>
            </a:r>
            <a:r>
              <a:rPr lang="fr-FR" sz="4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Churn</a:t>
            </a:r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dans la Banque</a:t>
            </a:r>
          </a:p>
        </p:txBody>
      </p:sp>
      <p:pic>
        <p:nvPicPr>
          <p:cNvPr id="10" name="Espace réservé d’image 9" descr="Vue d’un immeuble haut">
            <a:extLst>
              <a:ext uri="{FF2B5EF4-FFF2-40B4-BE49-F238E27FC236}">
                <a16:creationId xmlns:a16="http://schemas.microsoft.com/office/drawing/2014/main" id="{7E7516D5-86C5-48B5-8E66-B9E6F735DF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02" r="9892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Phénomène décrivant les clients quittant la banque sur une période donnée</a:t>
            </a:r>
          </a:p>
          <a:p>
            <a:pPr rtl="0"/>
            <a:r>
              <a:rPr lang="fr-FR" dirty="0">
                <a:latin typeface="+mj-lt"/>
              </a:rPr>
              <a:t>Risque de perte de revenus significative</a:t>
            </a:r>
          </a:p>
          <a:p>
            <a:pPr rtl="0"/>
            <a:r>
              <a:rPr lang="fr-FR" dirty="0">
                <a:latin typeface="+mj-lt"/>
              </a:rPr>
              <a:t>L’identification des raisons de 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 est une étape essentiel</a:t>
            </a:r>
          </a:p>
          <a:p>
            <a:pPr marL="0" indent="0" rtl="0">
              <a:buNone/>
            </a:pPr>
            <a:endParaRPr lang="fr-FR" dirty="0">
              <a:latin typeface="+mj-lt"/>
            </a:endParaRPr>
          </a:p>
        </p:txBody>
      </p:sp>
      <p:pic>
        <p:nvPicPr>
          <p:cNvPr id="3082" name="Picture 10" descr="Customer Churn Classification Using Predictive Machine Learning Models | by  Black_Raven (James Ng) | DataFrens.sg | Medium">
            <a:extLst>
              <a:ext uri="{FF2B5EF4-FFF2-40B4-BE49-F238E27FC236}">
                <a16:creationId xmlns:a16="http://schemas.microsoft.com/office/drawing/2014/main" id="{C8ADA11D-A7E7-6CE6-3FC1-A474D1109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9F9F8"/>
              </a:clrFrom>
              <a:clrTo>
                <a:srgbClr val="F9F9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914" y="3794751"/>
            <a:ext cx="7019925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76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’image 10" descr="Image contenant un intérieur. Une personne signe le document&#10;">
            <a:extLst>
              <a:ext uri="{FF2B5EF4-FFF2-40B4-BE49-F238E27FC236}">
                <a16:creationId xmlns:a16="http://schemas.microsoft.com/office/drawing/2014/main" id="{A7C45DDD-A694-4705-892B-497F786E96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E444079D-629C-4C44-8DB6-B4B5E7C5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Conclure</a:t>
            </a:r>
          </a:p>
        </p:txBody>
      </p:sp>
    </p:spTree>
    <p:extLst>
      <p:ext uri="{BB962C8B-B14F-4D97-AF65-F5344CB8AC3E}">
        <p14:creationId xmlns:p14="http://schemas.microsoft.com/office/powerpoint/2010/main" val="16640085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365BF64-4B30-4125-9A30-A1B08C80E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9600" dirty="0">
                <a:solidFill>
                  <a:srgbClr val="FFFFFF"/>
                </a:solidFill>
                <a:latin typeface="+mj-lt"/>
              </a:rPr>
              <a:t>Merci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D4305886-8ACA-4ED6-AA5B-215F6D741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buNone/>
            </a:pPr>
            <a:r>
              <a:rPr lang="fr-FR" sz="2400" cap="all" spc="200" dirty="0">
                <a:solidFill>
                  <a:srgbClr val="FFFFFF"/>
                </a:solidFill>
              </a:rPr>
              <a:t>Des questions ?</a:t>
            </a:r>
          </a:p>
        </p:txBody>
      </p:sp>
    </p:spTree>
    <p:extLst>
      <p:ext uri="{BB962C8B-B14F-4D97-AF65-F5344CB8AC3E}">
        <p14:creationId xmlns:p14="http://schemas.microsoft.com/office/powerpoint/2010/main" val="4127971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 2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146B020-2B12-4533-AB98-A078339B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Objectifs 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3D22D53-586E-4F80-B549-03B4A942D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2933196" cy="3311766"/>
          </a:xfrm>
        </p:spPr>
        <p:txBody>
          <a:bodyPr vert="horz" lIns="0" tIns="45720" rIns="0" bIns="45720" rtlCol="0">
            <a:normAutofit/>
          </a:bodyPr>
          <a:lstStyle/>
          <a:p>
            <a:pPr rtl="0"/>
            <a:r>
              <a:rPr lang="fr-FR" dirty="0">
                <a:latin typeface="+mj-lt"/>
              </a:rPr>
              <a:t>Comment générer un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score de </a:t>
            </a:r>
            <a:r>
              <a:rPr lang="fr-FR" b="1" dirty="0" err="1">
                <a:solidFill>
                  <a:schemeClr val="accent1"/>
                </a:solidFill>
                <a:latin typeface="+mj-lt"/>
              </a:rPr>
              <a:t>churn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fr-FR" dirty="0">
                <a:latin typeface="+mj-lt"/>
              </a:rPr>
              <a:t>pour chaque client de la banque ?</a:t>
            </a:r>
          </a:p>
          <a:p>
            <a:pPr rtl="0"/>
            <a:r>
              <a:rPr lang="fr-FR" dirty="0">
                <a:latin typeface="+mj-lt"/>
              </a:rPr>
              <a:t>Proposer des raisons expliquant le départ de chaque client</a:t>
            </a:r>
          </a:p>
        </p:txBody>
      </p:sp>
      <p:pic>
        <p:nvPicPr>
          <p:cNvPr id="9" name="Espace réservé d’image 8" descr="Image contenant un objet représentant une mission, un objectif&#10;">
            <a:extLst>
              <a:ext uri="{FF2B5EF4-FFF2-40B4-BE49-F238E27FC236}">
                <a16:creationId xmlns:a16="http://schemas.microsoft.com/office/drawing/2014/main" id="{8CFBDF6E-78AD-4FBA-9B07-1F98608A8B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701" r="2" b="2295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4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r" rtl="0"/>
            <a:r>
              <a:rPr lang="fr-FR" dirty="0"/>
              <a:t>Données Collectées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/>
              <a:t>Présentation</a:t>
            </a:r>
          </a:p>
          <a:p>
            <a:pPr rtl="0"/>
            <a:r>
              <a:rPr lang="fr-FR" dirty="0"/>
              <a:t>Analyse Exploratoire</a:t>
            </a:r>
          </a:p>
          <a:p>
            <a:pPr rtl="0"/>
            <a:r>
              <a:rPr lang="fr-FR" dirty="0"/>
              <a:t>Nettoyage des Données</a:t>
            </a:r>
          </a:p>
          <a:p>
            <a:pPr rtl="0"/>
            <a:r>
              <a:rPr lang="fr-FR" dirty="0"/>
              <a:t>Transformation des Données</a:t>
            </a:r>
          </a:p>
        </p:txBody>
      </p:sp>
      <p:grpSp>
        <p:nvGrpSpPr>
          <p:cNvPr id="10" name="Groupe 9" descr="Info">
            <a:extLst>
              <a:ext uri="{FF2B5EF4-FFF2-40B4-BE49-F238E27FC236}">
                <a16:creationId xmlns:a16="http://schemas.microsoft.com/office/drawing/2014/main" id="{04EACC33-3BBF-4195-8927-841FEBB364AD}"/>
              </a:ext>
            </a:extLst>
          </p:cNvPr>
          <p:cNvGrpSpPr/>
          <p:nvPr/>
        </p:nvGrpSpPr>
        <p:grpSpPr>
          <a:xfrm>
            <a:off x="4637454" y="2530474"/>
            <a:ext cx="803276" cy="803276"/>
            <a:chOff x="4914764" y="3319462"/>
            <a:chExt cx="619125" cy="619125"/>
          </a:xfrm>
          <a:solidFill>
            <a:schemeClr val="bg1"/>
          </a:solidFill>
        </p:grpSpPr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400D0FC6-FE6C-422D-87EC-3F2A40F92771}"/>
                </a:ext>
              </a:extLst>
            </p:cNvPr>
            <p:cNvSpPr/>
            <p:nvPr/>
          </p:nvSpPr>
          <p:spPr>
            <a:xfrm>
              <a:off x="4914764" y="3319462"/>
              <a:ext cx="619125" cy="619125"/>
            </a:xfrm>
            <a:custGeom>
              <a:avLst/>
              <a:gdLst>
                <a:gd name="connsiteX0" fmla="*/ 309563 w 619125"/>
                <a:gd name="connsiteY0" fmla="*/ 0 h 619125"/>
                <a:gd name="connsiteX1" fmla="*/ 0 w 619125"/>
                <a:gd name="connsiteY1" fmla="*/ 309563 h 619125"/>
                <a:gd name="connsiteX2" fmla="*/ 309563 w 619125"/>
                <a:gd name="connsiteY2" fmla="*/ 619125 h 619125"/>
                <a:gd name="connsiteX3" fmla="*/ 619125 w 619125"/>
                <a:gd name="connsiteY3" fmla="*/ 309563 h 619125"/>
                <a:gd name="connsiteX4" fmla="*/ 309563 w 619125"/>
                <a:gd name="connsiteY4" fmla="*/ 0 h 619125"/>
                <a:gd name="connsiteX5" fmla="*/ 309563 w 619125"/>
                <a:gd name="connsiteY5" fmla="*/ 581025 h 619125"/>
                <a:gd name="connsiteX6" fmla="*/ 38100 w 619125"/>
                <a:gd name="connsiteY6" fmla="*/ 309563 h 619125"/>
                <a:gd name="connsiteX7" fmla="*/ 309563 w 619125"/>
                <a:gd name="connsiteY7" fmla="*/ 38100 h 619125"/>
                <a:gd name="connsiteX8" fmla="*/ 581025 w 619125"/>
                <a:gd name="connsiteY8" fmla="*/ 309563 h 619125"/>
                <a:gd name="connsiteX9" fmla="*/ 309563 w 619125"/>
                <a:gd name="connsiteY9" fmla="*/ 58102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125" h="619125">
                  <a:moveTo>
                    <a:pt x="309563" y="0"/>
                  </a:moveTo>
                  <a:cubicBezTo>
                    <a:pt x="138875" y="0"/>
                    <a:pt x="0" y="138865"/>
                    <a:pt x="0" y="309563"/>
                  </a:cubicBezTo>
                  <a:cubicBezTo>
                    <a:pt x="0" y="480260"/>
                    <a:pt x="138875" y="619125"/>
                    <a:pt x="309563" y="619125"/>
                  </a:cubicBezTo>
                  <a:cubicBezTo>
                    <a:pt x="480250" y="619125"/>
                    <a:pt x="619125" y="480260"/>
                    <a:pt x="619125" y="309563"/>
                  </a:cubicBezTo>
                  <a:cubicBezTo>
                    <a:pt x="619125" y="138865"/>
                    <a:pt x="480250" y="0"/>
                    <a:pt x="309563" y="0"/>
                  </a:cubicBezTo>
                  <a:close/>
                  <a:moveTo>
                    <a:pt x="309563" y="581025"/>
                  </a:moveTo>
                  <a:cubicBezTo>
                    <a:pt x="159877" y="581025"/>
                    <a:pt x="38100" y="459248"/>
                    <a:pt x="38100" y="309563"/>
                  </a:cubicBezTo>
                  <a:cubicBezTo>
                    <a:pt x="38100" y="159877"/>
                    <a:pt x="159877" y="38100"/>
                    <a:pt x="309563" y="38100"/>
                  </a:cubicBezTo>
                  <a:cubicBezTo>
                    <a:pt x="459248" y="38100"/>
                    <a:pt x="581025" y="159877"/>
                    <a:pt x="581025" y="309563"/>
                  </a:cubicBezTo>
                  <a:cubicBezTo>
                    <a:pt x="581025" y="459248"/>
                    <a:pt x="459248" y="581025"/>
                    <a:pt x="309563" y="5810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EADF13BE-BF58-43E3-9534-281EFDABF659}"/>
                </a:ext>
              </a:extLst>
            </p:cNvPr>
            <p:cNvSpPr/>
            <p:nvPr/>
          </p:nvSpPr>
          <p:spPr>
            <a:xfrm>
              <a:off x="5195751" y="3473729"/>
              <a:ext cx="57150" cy="57150"/>
            </a:xfrm>
            <a:custGeom>
              <a:avLst/>
              <a:gdLst>
                <a:gd name="connsiteX0" fmla="*/ 63722 w 57150"/>
                <a:gd name="connsiteY0" fmla="*/ 31861 h 57150"/>
                <a:gd name="connsiteX1" fmla="*/ 31861 w 57150"/>
                <a:gd name="connsiteY1" fmla="*/ 63722 h 57150"/>
                <a:gd name="connsiteX2" fmla="*/ 0 w 57150"/>
                <a:gd name="connsiteY2" fmla="*/ 31861 h 57150"/>
                <a:gd name="connsiteX3" fmla="*/ 31861 w 57150"/>
                <a:gd name="connsiteY3" fmla="*/ 0 h 57150"/>
                <a:gd name="connsiteX4" fmla="*/ 63722 w 57150"/>
                <a:gd name="connsiteY4" fmla="*/ 3186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63722" y="31861"/>
                  </a:moveTo>
                  <a:cubicBezTo>
                    <a:pt x="63722" y="49458"/>
                    <a:pt x="49458" y="63722"/>
                    <a:pt x="31861" y="63722"/>
                  </a:cubicBezTo>
                  <a:cubicBezTo>
                    <a:pt x="14265" y="63722"/>
                    <a:pt x="0" y="49458"/>
                    <a:pt x="0" y="31861"/>
                  </a:cubicBezTo>
                  <a:cubicBezTo>
                    <a:pt x="0" y="14265"/>
                    <a:pt x="14265" y="0"/>
                    <a:pt x="31861" y="0"/>
                  </a:cubicBezTo>
                  <a:cubicBezTo>
                    <a:pt x="49458" y="0"/>
                    <a:pt x="63722" y="14265"/>
                    <a:pt x="63722" y="31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914EC720-9A79-4D18-8746-AE0BDD325E79}"/>
                </a:ext>
              </a:extLst>
            </p:cNvPr>
            <p:cNvSpPr/>
            <p:nvPr/>
          </p:nvSpPr>
          <p:spPr>
            <a:xfrm>
              <a:off x="5205276" y="3589420"/>
              <a:ext cx="38100" cy="200025"/>
            </a:xfrm>
            <a:custGeom>
              <a:avLst/>
              <a:gdLst>
                <a:gd name="connsiteX0" fmla="*/ 19050 w 38100"/>
                <a:gd name="connsiteY0" fmla="*/ 0 h 200025"/>
                <a:gd name="connsiteX1" fmla="*/ 0 w 38100"/>
                <a:gd name="connsiteY1" fmla="*/ 19050 h 200025"/>
                <a:gd name="connsiteX2" fmla="*/ 0 w 38100"/>
                <a:gd name="connsiteY2" fmla="*/ 180975 h 200025"/>
                <a:gd name="connsiteX3" fmla="*/ 19050 w 38100"/>
                <a:gd name="connsiteY3" fmla="*/ 200025 h 200025"/>
                <a:gd name="connsiteX4" fmla="*/ 38100 w 38100"/>
                <a:gd name="connsiteY4" fmla="*/ 180975 h 200025"/>
                <a:gd name="connsiteX5" fmla="*/ 38100 w 38100"/>
                <a:gd name="connsiteY5" fmla="*/ 19050 h 200025"/>
                <a:gd name="connsiteX6" fmla="*/ 19050 w 38100"/>
                <a:gd name="connsiteY6" fmla="*/ 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200025">
                  <a:moveTo>
                    <a:pt x="19050" y="0"/>
                  </a:moveTo>
                  <a:cubicBezTo>
                    <a:pt x="8534" y="0"/>
                    <a:pt x="0" y="8534"/>
                    <a:pt x="0" y="19050"/>
                  </a:cubicBezTo>
                  <a:lnTo>
                    <a:pt x="0" y="180975"/>
                  </a:lnTo>
                  <a:cubicBezTo>
                    <a:pt x="0" y="191491"/>
                    <a:pt x="8534" y="200025"/>
                    <a:pt x="19050" y="200025"/>
                  </a:cubicBezTo>
                  <a:cubicBezTo>
                    <a:pt x="29566" y="200025"/>
                    <a:pt x="38100" y="191491"/>
                    <a:pt x="38100" y="180975"/>
                  </a:cubicBezTo>
                  <a:lnTo>
                    <a:pt x="38100" y="19050"/>
                  </a:lnTo>
                  <a:cubicBezTo>
                    <a:pt x="38100" y="8525"/>
                    <a:pt x="29566" y="0"/>
                    <a:pt x="19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21467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4769" y="-5826"/>
            <a:ext cx="4716414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715126" cy="4313071"/>
          </a:xfrm>
        </p:spPr>
        <p:txBody>
          <a:bodyPr vert="horz" lIns="0" tIns="45720" rIns="0" bIns="45720" rtlCol="0">
            <a:normAutofit/>
          </a:bodyPr>
          <a:lstStyle/>
          <a:p>
            <a:pPr marL="430213" indent="-342900"/>
            <a:r>
              <a:rPr lang="fr-FR" dirty="0">
                <a:latin typeface="+mj-lt"/>
              </a:rPr>
              <a:t>Liste de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7,043 clients</a:t>
            </a:r>
          </a:p>
          <a:p>
            <a:pPr marL="430213" indent="-342900"/>
            <a:r>
              <a:rPr lang="fr-FR" dirty="0">
                <a:latin typeface="+mj-lt"/>
              </a:rPr>
              <a:t>Plusieurs informations présents sur le client :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Constat de départ sur les 3 derniers mois </a:t>
            </a:r>
            <a:r>
              <a:rPr lang="fr-FR" dirty="0">
                <a:latin typeface="+mj-lt"/>
              </a:rPr>
              <a:t>: « </a:t>
            </a:r>
            <a:r>
              <a:rPr lang="fr-FR" dirty="0" err="1">
                <a:latin typeface="+mj-lt"/>
              </a:rPr>
              <a:t>churn</a:t>
            </a:r>
            <a:r>
              <a:rPr lang="fr-FR" dirty="0">
                <a:latin typeface="+mj-lt"/>
              </a:rPr>
              <a:t> (0/1) »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Services contractés par le client </a:t>
            </a:r>
            <a:r>
              <a:rPr lang="fr-FR" dirty="0">
                <a:latin typeface="+mj-lt"/>
              </a:rPr>
              <a:t>(Carte bancaire, Compte courant, Assurance vie, crédits,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Utilisation du compte </a:t>
            </a:r>
            <a:r>
              <a:rPr lang="fr-FR" dirty="0">
                <a:latin typeface="+mj-lt"/>
              </a:rPr>
              <a:t>(banque principale, ancienneté, type de compte, agios, intérêts,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Type d’accès aux services </a:t>
            </a:r>
            <a:r>
              <a:rPr lang="fr-FR" dirty="0">
                <a:latin typeface="+mj-lt"/>
              </a:rPr>
              <a:t>(espace client, espace web, méthode de contact)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Informations Socio-démographique </a:t>
            </a:r>
            <a:r>
              <a:rPr lang="fr-FR" dirty="0">
                <a:latin typeface="+mj-lt"/>
              </a:rPr>
              <a:t>(Age, Genre, branche, …)</a:t>
            </a:r>
          </a:p>
          <a:p>
            <a:pPr marL="547561" lvl="1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Données anonymisées </a:t>
            </a:r>
            <a:r>
              <a:rPr lang="fr-FR" dirty="0">
                <a:latin typeface="+mj-lt"/>
              </a:rPr>
              <a:t>(var_0, …, var_38)</a:t>
            </a:r>
          </a:p>
        </p:txBody>
      </p:sp>
    </p:spTree>
    <p:extLst>
      <p:ext uri="{BB962C8B-B14F-4D97-AF65-F5344CB8AC3E}">
        <p14:creationId xmlns:p14="http://schemas.microsoft.com/office/powerpoint/2010/main" val="176346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7">
            <a:extLst>
              <a:ext uri="{FF2B5EF4-FFF2-40B4-BE49-F238E27FC236}">
                <a16:creationId xmlns:a16="http://schemas.microsoft.com/office/drawing/2014/main" id="{346D2B0B-037F-5D8D-A6BF-FF039FBA1D8B}"/>
              </a:ext>
            </a:extLst>
          </p:cNvPr>
          <p:cNvSpPr txBox="1">
            <a:spLocks/>
          </p:cNvSpPr>
          <p:nvPr/>
        </p:nvSpPr>
        <p:spPr>
          <a:xfrm>
            <a:off x="738788" y="1905285"/>
            <a:ext cx="4578486" cy="4535791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0213" indent="-342900"/>
            <a:r>
              <a:rPr lang="fr-FR" dirty="0">
                <a:latin typeface="+mj-lt"/>
              </a:rPr>
              <a:t>Déséquilibre dans la quantité de clients qui restent/quittent la banque </a:t>
            </a:r>
          </a:p>
          <a:p>
            <a:pPr marL="430213" indent="-342900"/>
            <a:r>
              <a:rPr lang="fr-FR" dirty="0">
                <a:latin typeface="+mj-lt"/>
              </a:rPr>
              <a:t>Données manquantes observées sur plusieurs colonnes dans les données</a:t>
            </a:r>
          </a:p>
          <a:p>
            <a:pPr marL="430213" indent="-342900"/>
            <a:r>
              <a:rPr lang="fr-FR" dirty="0">
                <a:latin typeface="+mj-lt"/>
              </a:rPr>
              <a:t>Différence significatives de distribution sur certaines variables</a:t>
            </a:r>
          </a:p>
          <a:p>
            <a:pPr marL="547561" lvl="1" indent="-342900"/>
            <a:r>
              <a:rPr lang="fr-FR" dirty="0">
                <a:latin typeface="+mj-lt"/>
              </a:rPr>
              <a:t>type de compte, </a:t>
            </a:r>
          </a:p>
          <a:p>
            <a:pPr marL="547561" lvl="1" indent="-342900"/>
            <a:r>
              <a:rPr lang="fr-FR" dirty="0">
                <a:latin typeface="+mj-lt"/>
              </a:rPr>
              <a:t>méthode de contact,</a:t>
            </a:r>
          </a:p>
          <a:p>
            <a:pPr marL="547561" lvl="1" indent="-342900"/>
            <a:r>
              <a:rPr lang="fr-FR" dirty="0">
                <a:latin typeface="+mj-lt"/>
              </a:rPr>
              <a:t>ancienneté,</a:t>
            </a:r>
          </a:p>
          <a:p>
            <a:pPr marL="547561" lvl="1" indent="-342900"/>
            <a:r>
              <a:rPr lang="fr-FR" dirty="0">
                <a:latin typeface="+mj-lt"/>
              </a:rPr>
              <a:t>Age</a:t>
            </a:r>
          </a:p>
          <a:p>
            <a:pPr marL="547561" lvl="1" indent="-342900"/>
            <a:r>
              <a:rPr lang="fr-FR" dirty="0">
                <a:latin typeface="+mj-lt"/>
              </a:rPr>
              <a:t>Etc...</a:t>
            </a:r>
          </a:p>
          <a:p>
            <a:pPr marL="430213" indent="-342900"/>
            <a:r>
              <a:rPr lang="fr-FR" dirty="0">
                <a:latin typeface="+mj-lt"/>
              </a:rPr>
              <a:t>Les variables anonymisées sont extrêmement corrélées entre elles et forment 2 groupes  </a:t>
            </a:r>
          </a:p>
          <a:p>
            <a:pPr marL="547561" lvl="1" indent="-342900"/>
            <a:r>
              <a:rPr lang="fr-FR" dirty="0">
                <a:latin typeface="+mj-lt"/>
              </a:rPr>
              <a:t>var_0, …, var_19</a:t>
            </a:r>
          </a:p>
          <a:p>
            <a:pPr marL="547561" lvl="1" indent="-342900"/>
            <a:r>
              <a:rPr lang="fr-FR" dirty="0">
                <a:latin typeface="+mj-lt"/>
              </a:rPr>
              <a:t>Var_20, …, var_38</a:t>
            </a:r>
          </a:p>
          <a:p>
            <a:pPr marL="430213" indent="-342900"/>
            <a:endParaRPr lang="fr-FR" dirty="0">
              <a:latin typeface="+mj-lt"/>
            </a:endParaRPr>
          </a:p>
          <a:p>
            <a:pPr marL="430213" indent="-342900"/>
            <a:endParaRPr lang="fr-FR" dirty="0">
              <a:latin typeface="+mj-lt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7CC78E1-629B-4981-BA25-E8F061C40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8014"/>
            <a:ext cx="10058400" cy="145075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Analyse Exploratoire</a:t>
            </a:r>
          </a:p>
        </p:txBody>
      </p:sp>
      <p:graphicFrame>
        <p:nvGraphicFramePr>
          <p:cNvPr id="15" name="Espace réservé du contenu 5" descr="Graphique en secteurs">
            <a:extLst>
              <a:ext uri="{FF2B5EF4-FFF2-40B4-BE49-F238E27FC236}">
                <a16:creationId xmlns:a16="http://schemas.microsoft.com/office/drawing/2014/main" id="{31CA3285-B0A9-4C4F-922C-FAD17B7413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931329"/>
              </p:ext>
            </p:extLst>
          </p:nvPr>
        </p:nvGraphicFramePr>
        <p:xfrm>
          <a:off x="7284888" y="583782"/>
          <a:ext cx="2811292" cy="251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58E2608A-047A-85FC-9A76-6A43D1E69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7408" y="4494178"/>
            <a:ext cx="6746520" cy="215291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529D2F5-2AED-4155-293B-81B92F5E42A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17542" y="2615230"/>
            <a:ext cx="6646252" cy="203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6DB04AA-2B2C-4162-AD6D-1FF80268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6715126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Nettoyage des Données</a:t>
            </a:r>
          </a:p>
        </p:txBody>
      </p:sp>
      <p:pic>
        <p:nvPicPr>
          <p:cNvPr id="11" name="Espace réservé d’image 10">
            <a:extLst>
              <a:ext uri="{FF2B5EF4-FFF2-40B4-BE49-F238E27FC236}">
                <a16:creationId xmlns:a16="http://schemas.microsoft.com/office/drawing/2014/main" id="{94B2FFE9-6D1F-4DC1-8532-95405973A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-7206" y="-5826"/>
            <a:ext cx="4571991" cy="6857987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CCBAAA8-DE36-46A7-8728-72C3486FD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864416" cy="4313071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78% des clients </a:t>
            </a:r>
            <a:r>
              <a:rPr lang="fr-FR" dirty="0">
                <a:latin typeface="+mj-lt"/>
              </a:rPr>
              <a:t>ont au moins une information manquante </a:t>
            </a:r>
          </a:p>
          <a:p>
            <a:pPr marL="430213" indent="-342900"/>
            <a:r>
              <a:rPr lang="fr-FR" b="1" dirty="0">
                <a:solidFill>
                  <a:schemeClr val="accent1"/>
                </a:solidFill>
                <a:latin typeface="+mj-lt"/>
              </a:rPr>
              <a:t>100% des colonnes </a:t>
            </a:r>
            <a:r>
              <a:rPr lang="fr-FR" dirty="0">
                <a:latin typeface="+mj-lt"/>
              </a:rPr>
              <a:t>(colonne cible exclue) ont au moins une donnée manquante</a:t>
            </a:r>
          </a:p>
          <a:p>
            <a:pPr marL="430213" indent="-342900"/>
            <a:r>
              <a:rPr lang="fr-FR" dirty="0">
                <a:latin typeface="+mj-lt"/>
              </a:rPr>
              <a:t>Dans certains contextes, l’absence d’information représente en elle-même une information</a:t>
            </a:r>
          </a:p>
          <a:p>
            <a:pPr marL="430213" indent="-342900"/>
            <a:r>
              <a:rPr lang="fr-FR" dirty="0">
                <a:latin typeface="+mj-lt"/>
              </a:rPr>
              <a:t>Afin d’éviter la suppression de clients:</a:t>
            </a:r>
          </a:p>
          <a:p>
            <a:pPr marL="547561" lvl="1" indent="-342900"/>
            <a:r>
              <a:rPr lang="fr-FR" dirty="0">
                <a:latin typeface="+mj-lt"/>
              </a:rPr>
              <a:t>Les données manquantes ont été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labélisées « inconnu »</a:t>
            </a:r>
            <a:r>
              <a:rPr lang="fr-FR" dirty="0">
                <a:latin typeface="+mj-lt"/>
              </a:rPr>
              <a:t> pour les variables catégorielles</a:t>
            </a:r>
          </a:p>
          <a:p>
            <a:pPr marL="547561" lvl="1" indent="-342900"/>
            <a:r>
              <a:rPr lang="fr-FR" dirty="0">
                <a:latin typeface="+mj-lt"/>
              </a:rPr>
              <a:t>Les données manquantes ont été remplacées par </a:t>
            </a:r>
            <a:r>
              <a:rPr lang="fr-FR" b="1" dirty="0">
                <a:solidFill>
                  <a:schemeClr val="accent1"/>
                </a:solidFill>
                <a:latin typeface="+mj-lt"/>
              </a:rPr>
              <a:t>la moyenne</a:t>
            </a:r>
            <a:r>
              <a:rPr lang="fr-FR" dirty="0">
                <a:latin typeface="+mj-lt"/>
              </a:rPr>
              <a:t> pour la variables numériques</a:t>
            </a:r>
          </a:p>
        </p:txBody>
      </p:sp>
    </p:spTree>
    <p:extLst>
      <p:ext uri="{BB962C8B-B14F-4D97-AF65-F5344CB8AC3E}">
        <p14:creationId xmlns:p14="http://schemas.microsoft.com/office/powerpoint/2010/main" val="30157278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466_TF33476885.potx" id="{828779D0-991D-4CAF-9A89-677F35729FAB}" vid="{7A5B457E-5FBC-449A-898B-7890F2C2086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E879E6-8FFE-4154-8F2A-F7518B89B37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E0A2CB4-6869-426F-8BC4-A32C90CBE2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41CA7C-A0BF-44EF-B2E5-7539C3B9B0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classique pour réunion générale d'entreprise</Template>
  <TotalTime>532</TotalTime>
  <Words>1169</Words>
  <Application>Microsoft Office PowerPoint</Application>
  <PresentationFormat>Grand écran</PresentationFormat>
  <Paragraphs>261</Paragraphs>
  <Slides>41</Slides>
  <Notes>40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Wingdings</vt:lpstr>
      <vt:lpstr>RetrospectVTI</vt:lpstr>
      <vt:lpstr>Test Technique Problème de Churn</vt:lpstr>
      <vt:lpstr>Ordre du jour</vt:lpstr>
      <vt:lpstr>Contexte &amp; Objectifs</vt:lpstr>
      <vt:lpstr>Le Churn dans la Banque</vt:lpstr>
      <vt:lpstr>Objectifs </vt:lpstr>
      <vt:lpstr>Données Collectées</vt:lpstr>
      <vt:lpstr>Présentation des Données</vt:lpstr>
      <vt:lpstr>Analyse Exploratoire</vt:lpstr>
      <vt:lpstr>Nettoyage des Données</vt:lpstr>
      <vt:lpstr>Transformation des Données</vt:lpstr>
      <vt:lpstr>Modélisation</vt:lpstr>
      <vt:lpstr>Choix du Modèle ML</vt:lpstr>
      <vt:lpstr>Performances</vt:lpstr>
      <vt:lpstr>Explicabilité</vt:lpstr>
      <vt:lpstr>Performances</vt:lpstr>
      <vt:lpstr>Résultats</vt:lpstr>
      <vt:lpstr>Prochaines étapes</vt:lpstr>
      <vt:lpstr>À propos de Fabrikam</vt:lpstr>
      <vt:lpstr>Notre histoire</vt:lpstr>
      <vt:lpstr>Mission</vt:lpstr>
      <vt:lpstr>Présentation PowerPoint</vt:lpstr>
      <vt:lpstr>Philosophie</vt:lpstr>
      <vt:lpstr>Nos produits et services</vt:lpstr>
      <vt:lpstr>Grandes réalisations</vt:lpstr>
      <vt:lpstr>Résultats 2019</vt:lpstr>
      <vt:lpstr>Performances de 20XX</vt:lpstr>
      <vt:lpstr>Résultats de l’enquête</vt:lpstr>
      <vt:lpstr>Retour sur le passé</vt:lpstr>
      <vt:lpstr>Mises à jour de projets clés</vt:lpstr>
      <vt:lpstr>Projets pour 2020</vt:lpstr>
      <vt:lpstr>Projets pour 2020</vt:lpstr>
      <vt:lpstr>Aspirations</vt:lpstr>
      <vt:lpstr>Nouvelles initiatives pour 2020</vt:lpstr>
      <vt:lpstr>Indicateurs clés</vt:lpstr>
      <vt:lpstr>Nos collaborateurs</vt:lpstr>
      <vt:lpstr>Nos collaborateurs</vt:lpstr>
      <vt:lpstr>Équipe des cadres</vt:lpstr>
      <vt:lpstr>Bienvenue aux nouveaux employés</vt:lpstr>
      <vt:lpstr>Félicitations pour les anniversaires !</vt:lpstr>
      <vt:lpstr>Conclure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Technique Problème de Churn</dc:title>
  <dc:creator>AZEFACK Cyriac</dc:creator>
  <cp:lastModifiedBy>AZEFACK Cyriac</cp:lastModifiedBy>
  <cp:revision>10</cp:revision>
  <dcterms:created xsi:type="dcterms:W3CDTF">2023-10-17T10:21:06Z</dcterms:created>
  <dcterms:modified xsi:type="dcterms:W3CDTF">2023-10-17T19:13:50Z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